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4"/>
  </p:notesMasterIdLst>
  <p:handoutMasterIdLst>
    <p:handoutMasterId r:id="rId25"/>
  </p:handoutMasterIdLst>
  <p:sldIdLst>
    <p:sldId id="543" r:id="rId2"/>
    <p:sldId id="432" r:id="rId3"/>
    <p:sldId id="527" r:id="rId4"/>
    <p:sldId id="1163" r:id="rId5"/>
    <p:sldId id="1144" r:id="rId6"/>
    <p:sldId id="1145" r:id="rId7"/>
    <p:sldId id="1150" r:id="rId8"/>
    <p:sldId id="1147" r:id="rId9"/>
    <p:sldId id="1162" r:id="rId10"/>
    <p:sldId id="1148" r:id="rId11"/>
    <p:sldId id="1149" r:id="rId12"/>
    <p:sldId id="1146" r:id="rId13"/>
    <p:sldId id="1152" r:id="rId14"/>
    <p:sldId id="1153" r:id="rId15"/>
    <p:sldId id="1154" r:id="rId16"/>
    <p:sldId id="1155" r:id="rId17"/>
    <p:sldId id="1156" r:id="rId18"/>
    <p:sldId id="1157" r:id="rId19"/>
    <p:sldId id="1158" r:id="rId20"/>
    <p:sldId id="1159" r:id="rId21"/>
    <p:sldId id="1161" r:id="rId22"/>
    <p:sldId id="1160" r:id="rId23"/>
  </p:sldIdLst>
  <p:sldSz cx="9144000" cy="6858000" type="screen4x3"/>
  <p:notesSz cx="7010400" cy="9296400"/>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73" autoAdjust="0"/>
    <p:restoredTop sz="81905" autoAdjust="0"/>
  </p:normalViewPr>
  <p:slideViewPr>
    <p:cSldViewPr snapToGrid="0">
      <p:cViewPr varScale="1">
        <p:scale>
          <a:sx n="79" d="100"/>
          <a:sy n="79" d="100"/>
        </p:scale>
        <p:origin x="1496" y="4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024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5F1F69E7-C13A-07BC-6AB4-3A15B943E696}"/>
              </a:ext>
            </a:extLst>
          </p:cNvPr>
          <p:cNvSpPr>
            <a:spLocks noGrp="1" noChangeArrowheads="1"/>
          </p:cNvSpPr>
          <p:nvPr>
            <p:ph type="hdr" sz="quarter"/>
          </p:nvPr>
        </p:nvSpPr>
        <p:spPr bwMode="auto">
          <a:xfrm>
            <a:off x="0" y="0"/>
            <a:ext cx="3038475" cy="463550"/>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defTabSz="931887">
              <a:spcBef>
                <a:spcPct val="0"/>
              </a:spcBef>
              <a:buClrTx/>
              <a:buSzTx/>
              <a:buFontTx/>
              <a:buNone/>
              <a:defRPr sz="1300">
                <a:latin typeface="Times New Roman" charset="0"/>
                <a:ea typeface="ＭＳ Ｐゴシック" charset="0"/>
                <a:cs typeface="ＭＳ Ｐゴシック" charset="0"/>
              </a:defRPr>
            </a:lvl1pPr>
          </a:lstStyle>
          <a:p>
            <a:pPr>
              <a:defRPr/>
            </a:pPr>
            <a:endParaRPr lang="en-US"/>
          </a:p>
        </p:txBody>
      </p:sp>
      <p:sp>
        <p:nvSpPr>
          <p:cNvPr id="106499" name="Rectangle 3">
            <a:extLst>
              <a:ext uri="{FF2B5EF4-FFF2-40B4-BE49-F238E27FC236}">
                <a16:creationId xmlns:a16="http://schemas.microsoft.com/office/drawing/2014/main" id="{BC105AF5-7840-EF9B-5EDF-EBD0BC53B629}"/>
              </a:ext>
            </a:extLst>
          </p:cNvPr>
          <p:cNvSpPr>
            <a:spLocks noGrp="1" noChangeArrowheads="1"/>
          </p:cNvSpPr>
          <p:nvPr>
            <p:ph type="dt" sz="quarter" idx="1"/>
          </p:nvPr>
        </p:nvSpPr>
        <p:spPr bwMode="auto">
          <a:xfrm>
            <a:off x="3970338" y="0"/>
            <a:ext cx="3038475" cy="463550"/>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algn="r" defTabSz="931887">
              <a:spcBef>
                <a:spcPct val="0"/>
              </a:spcBef>
              <a:buClrTx/>
              <a:buSzTx/>
              <a:buFontTx/>
              <a:buNone/>
              <a:defRPr sz="1300">
                <a:latin typeface="Times New Roman" charset="0"/>
                <a:ea typeface="ＭＳ Ｐゴシック" charset="0"/>
                <a:cs typeface="ＭＳ Ｐゴシック" charset="0"/>
              </a:defRPr>
            </a:lvl1pPr>
          </a:lstStyle>
          <a:p>
            <a:pPr>
              <a:defRPr/>
            </a:pPr>
            <a:endParaRPr lang="en-US"/>
          </a:p>
        </p:txBody>
      </p:sp>
      <p:sp>
        <p:nvSpPr>
          <p:cNvPr id="106500" name="Rectangle 4">
            <a:extLst>
              <a:ext uri="{FF2B5EF4-FFF2-40B4-BE49-F238E27FC236}">
                <a16:creationId xmlns:a16="http://schemas.microsoft.com/office/drawing/2014/main" id="{F2EE682F-1A07-A0DA-E14E-C374211D9797}"/>
              </a:ext>
            </a:extLst>
          </p:cNvPr>
          <p:cNvSpPr>
            <a:spLocks noGrp="1" noChangeArrowheads="1"/>
          </p:cNvSpPr>
          <p:nvPr>
            <p:ph type="ftr" sz="quarter" idx="2"/>
          </p:nvPr>
        </p:nvSpPr>
        <p:spPr bwMode="auto">
          <a:xfrm>
            <a:off x="0" y="8831263"/>
            <a:ext cx="3038475" cy="463550"/>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defTabSz="931887">
              <a:spcBef>
                <a:spcPct val="0"/>
              </a:spcBef>
              <a:buClrTx/>
              <a:buSzTx/>
              <a:buFontTx/>
              <a:buNone/>
              <a:defRPr sz="1300">
                <a:latin typeface="Times New Roman" charset="0"/>
                <a:ea typeface="ＭＳ Ｐゴシック" charset="0"/>
                <a:cs typeface="ＭＳ Ｐゴシック" charset="0"/>
              </a:defRPr>
            </a:lvl1pPr>
          </a:lstStyle>
          <a:p>
            <a:pPr>
              <a:defRPr/>
            </a:pPr>
            <a:endParaRPr lang="en-US"/>
          </a:p>
        </p:txBody>
      </p:sp>
      <p:sp>
        <p:nvSpPr>
          <p:cNvPr id="106501" name="Rectangle 5">
            <a:extLst>
              <a:ext uri="{FF2B5EF4-FFF2-40B4-BE49-F238E27FC236}">
                <a16:creationId xmlns:a16="http://schemas.microsoft.com/office/drawing/2014/main" id="{6B25FC0E-6FF6-7ACB-84E6-47353AA300DF}"/>
              </a:ext>
            </a:extLst>
          </p:cNvPr>
          <p:cNvSpPr>
            <a:spLocks noGrp="1" noChangeArrowheads="1"/>
          </p:cNvSpPr>
          <p:nvPr>
            <p:ph type="sldNum" sz="quarter" idx="3"/>
          </p:nvPr>
        </p:nvSpPr>
        <p:spPr bwMode="auto">
          <a:xfrm>
            <a:off x="3970338" y="8831263"/>
            <a:ext cx="3038475" cy="463550"/>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algn="r" defTabSz="931863">
              <a:defRPr sz="1300">
                <a:latin typeface="Times New Roman" panose="02020603050405020304" pitchFamily="18" charset="0"/>
              </a:defRPr>
            </a:lvl1pPr>
          </a:lstStyle>
          <a:p>
            <a:pPr>
              <a:defRPr/>
            </a:pPr>
            <a:fld id="{E379EC3D-28E7-6C45-80D5-68BC02F29D5D}"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D9E78C9-DEA1-8605-7DBC-9693B61D82C2}"/>
              </a:ext>
            </a:extLst>
          </p:cNvPr>
          <p:cNvSpPr>
            <a:spLocks noGrp="1" noChangeArrowheads="1"/>
          </p:cNvSpPr>
          <p:nvPr>
            <p:ph type="hdr" sz="quarter"/>
          </p:nvPr>
        </p:nvSpPr>
        <p:spPr bwMode="auto">
          <a:xfrm>
            <a:off x="0" y="0"/>
            <a:ext cx="3038475" cy="463550"/>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defTabSz="931887">
              <a:spcBef>
                <a:spcPct val="0"/>
              </a:spcBef>
              <a:buClrTx/>
              <a:buSzTx/>
              <a:buFontTx/>
              <a:buNone/>
              <a:defRPr sz="1300">
                <a:latin typeface="Times New Roman" charset="0"/>
                <a:ea typeface="ＭＳ Ｐゴシック" charset="0"/>
                <a:cs typeface="ＭＳ Ｐゴシック" charset="0"/>
              </a:defRPr>
            </a:lvl1pPr>
          </a:lstStyle>
          <a:p>
            <a:pPr>
              <a:defRPr/>
            </a:pPr>
            <a:endParaRPr lang="en-US"/>
          </a:p>
        </p:txBody>
      </p:sp>
      <p:sp>
        <p:nvSpPr>
          <p:cNvPr id="3075" name="Rectangle 3">
            <a:extLst>
              <a:ext uri="{FF2B5EF4-FFF2-40B4-BE49-F238E27FC236}">
                <a16:creationId xmlns:a16="http://schemas.microsoft.com/office/drawing/2014/main" id="{DE224944-BB16-9FBA-7C2A-7641AA72C6D9}"/>
              </a:ext>
            </a:extLst>
          </p:cNvPr>
          <p:cNvSpPr>
            <a:spLocks noGrp="1" noChangeArrowheads="1"/>
          </p:cNvSpPr>
          <p:nvPr>
            <p:ph type="dt" idx="1"/>
          </p:nvPr>
        </p:nvSpPr>
        <p:spPr bwMode="auto">
          <a:xfrm>
            <a:off x="3971925" y="0"/>
            <a:ext cx="3038475" cy="463550"/>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algn="r" defTabSz="931887">
              <a:spcBef>
                <a:spcPct val="0"/>
              </a:spcBef>
              <a:buClrTx/>
              <a:buSzTx/>
              <a:buFontTx/>
              <a:buNone/>
              <a:defRPr sz="1300">
                <a:latin typeface="Times New Roman" charset="0"/>
                <a:ea typeface="ＭＳ Ｐゴシック" charset="0"/>
                <a:cs typeface="ＭＳ Ｐゴシック" charset="0"/>
              </a:defRPr>
            </a:lvl1pPr>
          </a:lstStyle>
          <a:p>
            <a:pPr>
              <a:defRPr/>
            </a:pPr>
            <a:endParaRPr lang="en-US"/>
          </a:p>
        </p:txBody>
      </p:sp>
      <p:sp>
        <p:nvSpPr>
          <p:cNvPr id="19460" name="Rectangle 4">
            <a:extLst>
              <a:ext uri="{FF2B5EF4-FFF2-40B4-BE49-F238E27FC236}">
                <a16:creationId xmlns:a16="http://schemas.microsoft.com/office/drawing/2014/main" id="{CCB4E1E1-DB23-CF03-3C53-A56DDA41868F}"/>
              </a:ext>
            </a:extLst>
          </p:cNvPr>
          <p:cNvSpPr>
            <a:spLocks noGrp="1" noRot="1" noChangeAspect="1" noChangeArrowheads="1" noTextEdit="1"/>
          </p:cNvSpPr>
          <p:nvPr>
            <p:ph type="sldImg" idx="2"/>
          </p:nvPr>
        </p:nvSpPr>
        <p:spPr bwMode="auto">
          <a:xfrm>
            <a:off x="11811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00C134FC-6250-AB85-66E9-5F8F61E9CF1C}"/>
              </a:ext>
            </a:extLst>
          </p:cNvPr>
          <p:cNvSpPr>
            <a:spLocks noGrp="1" noChangeArrowheads="1"/>
          </p:cNvSpPr>
          <p:nvPr>
            <p:ph type="body" sz="quarter" idx="3"/>
          </p:nvPr>
        </p:nvSpPr>
        <p:spPr bwMode="auto">
          <a:xfrm>
            <a:off x="933450" y="4416425"/>
            <a:ext cx="5143500" cy="4181475"/>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a:extLst>
              <a:ext uri="{FF2B5EF4-FFF2-40B4-BE49-F238E27FC236}">
                <a16:creationId xmlns:a16="http://schemas.microsoft.com/office/drawing/2014/main" id="{B966A314-5BF0-D3FD-1B9A-C5C82ACCD624}"/>
              </a:ext>
            </a:extLst>
          </p:cNvPr>
          <p:cNvSpPr>
            <a:spLocks noGrp="1" noChangeArrowheads="1"/>
          </p:cNvSpPr>
          <p:nvPr>
            <p:ph type="ftr" sz="quarter" idx="4"/>
          </p:nvPr>
        </p:nvSpPr>
        <p:spPr bwMode="auto">
          <a:xfrm>
            <a:off x="0" y="8832850"/>
            <a:ext cx="3038475" cy="463550"/>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defTabSz="931887">
              <a:spcBef>
                <a:spcPct val="0"/>
              </a:spcBef>
              <a:buClrTx/>
              <a:buSzTx/>
              <a:buFontTx/>
              <a:buNone/>
              <a:defRPr sz="1300">
                <a:latin typeface="Times New Roman" charset="0"/>
                <a:ea typeface="ＭＳ Ｐゴシック" charset="0"/>
                <a:cs typeface="ＭＳ Ｐゴシック" charset="0"/>
              </a:defRPr>
            </a:lvl1pPr>
          </a:lstStyle>
          <a:p>
            <a:pPr>
              <a:defRPr/>
            </a:pPr>
            <a:endParaRPr lang="en-US"/>
          </a:p>
        </p:txBody>
      </p:sp>
      <p:sp>
        <p:nvSpPr>
          <p:cNvPr id="3079" name="Rectangle 7">
            <a:extLst>
              <a:ext uri="{FF2B5EF4-FFF2-40B4-BE49-F238E27FC236}">
                <a16:creationId xmlns:a16="http://schemas.microsoft.com/office/drawing/2014/main" id="{A51FAFD2-3AE0-3F03-C948-9B75F87ADFCC}"/>
              </a:ext>
            </a:extLst>
          </p:cNvPr>
          <p:cNvSpPr>
            <a:spLocks noGrp="1" noChangeArrowheads="1"/>
          </p:cNvSpPr>
          <p:nvPr>
            <p:ph type="sldNum" sz="quarter" idx="5"/>
          </p:nvPr>
        </p:nvSpPr>
        <p:spPr bwMode="auto">
          <a:xfrm>
            <a:off x="3971925" y="8832850"/>
            <a:ext cx="3038475" cy="463550"/>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algn="r" defTabSz="931863">
              <a:defRPr sz="1300">
                <a:latin typeface="Times New Roman" panose="02020603050405020304" pitchFamily="18" charset="0"/>
              </a:defRPr>
            </a:lvl1pPr>
          </a:lstStyle>
          <a:p>
            <a:pPr>
              <a:defRPr/>
            </a:pPr>
            <a:fld id="{D273E504-2A30-904C-8FA2-A5F7FE82614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A6DBBED2-6D84-C9DC-EAA4-B513514195B3}"/>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F1A297DD-754B-0526-0CEA-C59A8DE167C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2532" name="Slide Number Placeholder 3">
            <a:extLst>
              <a:ext uri="{FF2B5EF4-FFF2-40B4-BE49-F238E27FC236}">
                <a16:creationId xmlns:a16="http://schemas.microsoft.com/office/drawing/2014/main" id="{335BBFB4-D875-0E78-FCB8-DB8D9A417FF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sz="2000">
                <a:solidFill>
                  <a:schemeClr val="tx1"/>
                </a:solidFill>
                <a:latin typeface="Arial" panose="020B0604020202020204" pitchFamily="34" charset="0"/>
                <a:ea typeface="MS PGothic" panose="020B0600070205080204" pitchFamily="34" charset="-128"/>
              </a:defRPr>
            </a:lvl1pPr>
            <a:lvl2pPr marL="688975" indent="-263525" defTabSz="896938">
              <a:defRPr sz="2000">
                <a:solidFill>
                  <a:schemeClr val="tx1"/>
                </a:solidFill>
                <a:latin typeface="Arial" panose="020B0604020202020204" pitchFamily="34" charset="0"/>
                <a:ea typeface="MS PGothic" panose="020B0600070205080204" pitchFamily="34" charset="-128"/>
              </a:defRPr>
            </a:lvl2pPr>
            <a:lvl3pPr marL="1060450" indent="-211138" defTabSz="896938">
              <a:defRPr sz="2000">
                <a:solidFill>
                  <a:schemeClr val="tx1"/>
                </a:solidFill>
                <a:latin typeface="Arial" panose="020B0604020202020204" pitchFamily="34" charset="0"/>
                <a:ea typeface="MS PGothic" panose="020B0600070205080204" pitchFamily="34" charset="-128"/>
              </a:defRPr>
            </a:lvl3pPr>
            <a:lvl4pPr marL="1484313" indent="-211138" defTabSz="896938">
              <a:defRPr sz="2000">
                <a:solidFill>
                  <a:schemeClr val="tx1"/>
                </a:solidFill>
                <a:latin typeface="Arial" panose="020B0604020202020204" pitchFamily="34" charset="0"/>
                <a:ea typeface="MS PGothic" panose="020B0600070205080204" pitchFamily="34" charset="-128"/>
              </a:defRPr>
            </a:lvl4pPr>
            <a:lvl5pPr marL="1909763" indent="-211138" defTabSz="896938">
              <a:defRPr sz="2000">
                <a:solidFill>
                  <a:schemeClr val="tx1"/>
                </a:solidFill>
                <a:latin typeface="Arial" panose="020B0604020202020204" pitchFamily="34" charset="0"/>
                <a:ea typeface="MS PGothic" panose="020B0600070205080204" pitchFamily="34" charset="-128"/>
              </a:defRPr>
            </a:lvl5pPr>
            <a:lvl6pPr marL="2366963" indent="-211138" defTabSz="896938"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824163" indent="-211138" defTabSz="896938"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281363" indent="-211138" defTabSz="896938"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738563" indent="-211138" defTabSz="896938"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9D9486D6-F39A-F241-97EB-139327732D16}" type="slidenum">
              <a:rPr lang="en-US" altLang="en-US" sz="1300" smtClean="0">
                <a:latin typeface="Times New Roman" panose="02020603050405020304" pitchFamily="18" charset="0"/>
              </a:rPr>
              <a:pPr/>
              <a:t>1</a:t>
            </a:fld>
            <a:endParaRPr lang="en-US" altLang="en-US" sz="1300">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0B5D7A1-EF6A-0A9B-A5D6-8639D079D6C1}"/>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049493B4-1167-47FD-139B-1AE9A2D00505}"/>
              </a:ext>
            </a:extLst>
          </p:cNvPr>
          <p:cNvSpPr>
            <a:spLocks noGrp="1"/>
          </p:cNvSpPr>
          <p:nvPr>
            <p:ph type="body" idx="1"/>
          </p:nvPr>
        </p:nvSpPr>
        <p:spPr>
          <a:ln/>
        </p:spPr>
        <p:txBody>
          <a:bodyPr/>
          <a:lstStyle/>
          <a:p>
            <a:pPr>
              <a:defRPr/>
            </a:pPr>
            <a:endParaRPr lang="en-US" altLang="en-US" dirty="0"/>
          </a:p>
        </p:txBody>
      </p:sp>
      <p:sp>
        <p:nvSpPr>
          <p:cNvPr id="26628" name="Slide Number Placeholder 3">
            <a:extLst>
              <a:ext uri="{FF2B5EF4-FFF2-40B4-BE49-F238E27FC236}">
                <a16:creationId xmlns:a16="http://schemas.microsoft.com/office/drawing/2014/main" id="{FE23EE97-6872-450C-4F51-4B30D25DD8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a:solidFill>
                  <a:schemeClr val="tx1"/>
                </a:solidFill>
                <a:latin typeface="Arial" panose="020B0604020202020204" pitchFamily="34" charset="0"/>
                <a:ea typeface="MS PGothic" panose="020B0600070205080204" pitchFamily="34" charset="-128"/>
              </a:defRPr>
            </a:lvl1pPr>
            <a:lvl2pPr marL="715963" indent="-274638" defTabSz="931863">
              <a:defRPr sz="2000">
                <a:solidFill>
                  <a:schemeClr val="tx1"/>
                </a:solidFill>
                <a:latin typeface="Arial" panose="020B0604020202020204" pitchFamily="34" charset="0"/>
                <a:ea typeface="MS PGothic" panose="020B0600070205080204" pitchFamily="34" charset="-128"/>
              </a:defRPr>
            </a:lvl2pPr>
            <a:lvl3pPr marL="1101725" indent="-219075" defTabSz="931863">
              <a:defRPr sz="2000">
                <a:solidFill>
                  <a:schemeClr val="tx1"/>
                </a:solidFill>
                <a:latin typeface="Arial" panose="020B0604020202020204" pitchFamily="34" charset="0"/>
                <a:ea typeface="MS PGothic" panose="020B0600070205080204" pitchFamily="34" charset="-128"/>
              </a:defRPr>
            </a:lvl3pPr>
            <a:lvl4pPr marL="1541463" indent="-219075" defTabSz="931863">
              <a:defRPr sz="2000">
                <a:solidFill>
                  <a:schemeClr val="tx1"/>
                </a:solidFill>
                <a:latin typeface="Arial" panose="020B0604020202020204" pitchFamily="34" charset="0"/>
                <a:ea typeface="MS PGothic" panose="020B0600070205080204" pitchFamily="34" charset="-128"/>
              </a:defRPr>
            </a:lvl4pPr>
            <a:lvl5pPr marL="1982788" indent="-219075" defTabSz="931863">
              <a:defRPr sz="2000">
                <a:solidFill>
                  <a:schemeClr val="tx1"/>
                </a:solidFill>
                <a:latin typeface="Arial" panose="020B0604020202020204" pitchFamily="34" charset="0"/>
                <a:ea typeface="MS PGothic" panose="020B0600070205080204" pitchFamily="34" charset="-128"/>
              </a:defRPr>
            </a:lvl5pPr>
            <a:lvl6pPr marL="24399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8971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543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115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94273D65-8F9B-7241-8ABF-363832D44B3C}" type="slidenum">
              <a:rPr lang="en-US" altLang="en-US" sz="1300" smtClean="0">
                <a:latin typeface="Times New Roman" panose="02020603050405020304" pitchFamily="18" charset="0"/>
              </a:rPr>
              <a:pPr/>
              <a:t>10</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3782398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0B5D7A1-EF6A-0A9B-A5D6-8639D079D6C1}"/>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049493B4-1167-47FD-139B-1AE9A2D00505}"/>
              </a:ext>
            </a:extLst>
          </p:cNvPr>
          <p:cNvSpPr>
            <a:spLocks noGrp="1"/>
          </p:cNvSpPr>
          <p:nvPr>
            <p:ph type="body" idx="1"/>
          </p:nvPr>
        </p:nvSpPr>
        <p:spPr>
          <a:ln/>
        </p:spPr>
        <p:txBody>
          <a:bodyPr/>
          <a:lstStyle/>
          <a:p>
            <a:pPr>
              <a:defRPr/>
            </a:pPr>
            <a:endParaRPr lang="en-US" altLang="en-US" dirty="0"/>
          </a:p>
        </p:txBody>
      </p:sp>
      <p:sp>
        <p:nvSpPr>
          <p:cNvPr id="26628" name="Slide Number Placeholder 3">
            <a:extLst>
              <a:ext uri="{FF2B5EF4-FFF2-40B4-BE49-F238E27FC236}">
                <a16:creationId xmlns:a16="http://schemas.microsoft.com/office/drawing/2014/main" id="{FE23EE97-6872-450C-4F51-4B30D25DD8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a:solidFill>
                  <a:schemeClr val="tx1"/>
                </a:solidFill>
                <a:latin typeface="Arial" panose="020B0604020202020204" pitchFamily="34" charset="0"/>
                <a:ea typeface="MS PGothic" panose="020B0600070205080204" pitchFamily="34" charset="-128"/>
              </a:defRPr>
            </a:lvl1pPr>
            <a:lvl2pPr marL="715963" indent="-274638" defTabSz="931863">
              <a:defRPr sz="2000">
                <a:solidFill>
                  <a:schemeClr val="tx1"/>
                </a:solidFill>
                <a:latin typeface="Arial" panose="020B0604020202020204" pitchFamily="34" charset="0"/>
                <a:ea typeface="MS PGothic" panose="020B0600070205080204" pitchFamily="34" charset="-128"/>
              </a:defRPr>
            </a:lvl2pPr>
            <a:lvl3pPr marL="1101725" indent="-219075" defTabSz="931863">
              <a:defRPr sz="2000">
                <a:solidFill>
                  <a:schemeClr val="tx1"/>
                </a:solidFill>
                <a:latin typeface="Arial" panose="020B0604020202020204" pitchFamily="34" charset="0"/>
                <a:ea typeface="MS PGothic" panose="020B0600070205080204" pitchFamily="34" charset="-128"/>
              </a:defRPr>
            </a:lvl3pPr>
            <a:lvl4pPr marL="1541463" indent="-219075" defTabSz="931863">
              <a:defRPr sz="2000">
                <a:solidFill>
                  <a:schemeClr val="tx1"/>
                </a:solidFill>
                <a:latin typeface="Arial" panose="020B0604020202020204" pitchFamily="34" charset="0"/>
                <a:ea typeface="MS PGothic" panose="020B0600070205080204" pitchFamily="34" charset="-128"/>
              </a:defRPr>
            </a:lvl4pPr>
            <a:lvl5pPr marL="1982788" indent="-219075" defTabSz="931863">
              <a:defRPr sz="2000">
                <a:solidFill>
                  <a:schemeClr val="tx1"/>
                </a:solidFill>
                <a:latin typeface="Arial" panose="020B0604020202020204" pitchFamily="34" charset="0"/>
                <a:ea typeface="MS PGothic" panose="020B0600070205080204" pitchFamily="34" charset="-128"/>
              </a:defRPr>
            </a:lvl5pPr>
            <a:lvl6pPr marL="24399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8971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543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115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94273D65-8F9B-7241-8ABF-363832D44B3C}" type="slidenum">
              <a:rPr lang="en-US" altLang="en-US" sz="1300" smtClean="0">
                <a:latin typeface="Times New Roman" panose="02020603050405020304" pitchFamily="18" charset="0"/>
              </a:rPr>
              <a:pPr/>
              <a:t>11</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3075964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0B5D7A1-EF6A-0A9B-A5D6-8639D079D6C1}"/>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049493B4-1167-47FD-139B-1AE9A2D00505}"/>
              </a:ext>
            </a:extLst>
          </p:cNvPr>
          <p:cNvSpPr>
            <a:spLocks noGrp="1"/>
          </p:cNvSpPr>
          <p:nvPr>
            <p:ph type="body" idx="1"/>
          </p:nvPr>
        </p:nvSpPr>
        <p:spPr>
          <a:ln/>
        </p:spPr>
        <p:txBody>
          <a:bodyPr/>
          <a:lstStyle/>
          <a:p>
            <a:pPr>
              <a:defRPr/>
            </a:pPr>
            <a:endParaRPr lang="en-US" altLang="en-US" dirty="0"/>
          </a:p>
        </p:txBody>
      </p:sp>
      <p:sp>
        <p:nvSpPr>
          <p:cNvPr id="26628" name="Slide Number Placeholder 3">
            <a:extLst>
              <a:ext uri="{FF2B5EF4-FFF2-40B4-BE49-F238E27FC236}">
                <a16:creationId xmlns:a16="http://schemas.microsoft.com/office/drawing/2014/main" id="{FE23EE97-6872-450C-4F51-4B30D25DD8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a:solidFill>
                  <a:schemeClr val="tx1"/>
                </a:solidFill>
                <a:latin typeface="Arial" panose="020B0604020202020204" pitchFamily="34" charset="0"/>
                <a:ea typeface="MS PGothic" panose="020B0600070205080204" pitchFamily="34" charset="-128"/>
              </a:defRPr>
            </a:lvl1pPr>
            <a:lvl2pPr marL="715963" indent="-274638" defTabSz="931863">
              <a:defRPr sz="2000">
                <a:solidFill>
                  <a:schemeClr val="tx1"/>
                </a:solidFill>
                <a:latin typeface="Arial" panose="020B0604020202020204" pitchFamily="34" charset="0"/>
                <a:ea typeface="MS PGothic" panose="020B0600070205080204" pitchFamily="34" charset="-128"/>
              </a:defRPr>
            </a:lvl2pPr>
            <a:lvl3pPr marL="1101725" indent="-219075" defTabSz="931863">
              <a:defRPr sz="2000">
                <a:solidFill>
                  <a:schemeClr val="tx1"/>
                </a:solidFill>
                <a:latin typeface="Arial" panose="020B0604020202020204" pitchFamily="34" charset="0"/>
                <a:ea typeface="MS PGothic" panose="020B0600070205080204" pitchFamily="34" charset="-128"/>
              </a:defRPr>
            </a:lvl3pPr>
            <a:lvl4pPr marL="1541463" indent="-219075" defTabSz="931863">
              <a:defRPr sz="2000">
                <a:solidFill>
                  <a:schemeClr val="tx1"/>
                </a:solidFill>
                <a:latin typeface="Arial" panose="020B0604020202020204" pitchFamily="34" charset="0"/>
                <a:ea typeface="MS PGothic" panose="020B0600070205080204" pitchFamily="34" charset="-128"/>
              </a:defRPr>
            </a:lvl4pPr>
            <a:lvl5pPr marL="1982788" indent="-219075" defTabSz="931863">
              <a:defRPr sz="2000">
                <a:solidFill>
                  <a:schemeClr val="tx1"/>
                </a:solidFill>
                <a:latin typeface="Arial" panose="020B0604020202020204" pitchFamily="34" charset="0"/>
                <a:ea typeface="MS PGothic" panose="020B0600070205080204" pitchFamily="34" charset="-128"/>
              </a:defRPr>
            </a:lvl5pPr>
            <a:lvl6pPr marL="24399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8971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543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115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94273D65-8F9B-7241-8ABF-363832D44B3C}" type="slidenum">
              <a:rPr lang="en-US" altLang="en-US" sz="1300" smtClean="0">
                <a:latin typeface="Times New Roman" panose="02020603050405020304" pitchFamily="18" charset="0"/>
              </a:rPr>
              <a:pPr/>
              <a:t>12</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2092628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0B5D7A1-EF6A-0A9B-A5D6-8639D079D6C1}"/>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049493B4-1167-47FD-139B-1AE9A2D00505}"/>
              </a:ext>
            </a:extLst>
          </p:cNvPr>
          <p:cNvSpPr>
            <a:spLocks noGrp="1"/>
          </p:cNvSpPr>
          <p:nvPr>
            <p:ph type="body" idx="1"/>
          </p:nvPr>
        </p:nvSpPr>
        <p:spPr>
          <a:ln/>
        </p:spPr>
        <p:txBody>
          <a:bodyPr/>
          <a:lstStyle/>
          <a:p>
            <a:pPr>
              <a:defRPr/>
            </a:pPr>
            <a:endParaRPr lang="en-US" altLang="en-US" dirty="0"/>
          </a:p>
        </p:txBody>
      </p:sp>
      <p:sp>
        <p:nvSpPr>
          <p:cNvPr id="26628" name="Slide Number Placeholder 3">
            <a:extLst>
              <a:ext uri="{FF2B5EF4-FFF2-40B4-BE49-F238E27FC236}">
                <a16:creationId xmlns:a16="http://schemas.microsoft.com/office/drawing/2014/main" id="{FE23EE97-6872-450C-4F51-4B30D25DD8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a:solidFill>
                  <a:schemeClr val="tx1"/>
                </a:solidFill>
                <a:latin typeface="Arial" panose="020B0604020202020204" pitchFamily="34" charset="0"/>
                <a:ea typeface="MS PGothic" panose="020B0600070205080204" pitchFamily="34" charset="-128"/>
              </a:defRPr>
            </a:lvl1pPr>
            <a:lvl2pPr marL="715963" indent="-274638" defTabSz="931863">
              <a:defRPr sz="2000">
                <a:solidFill>
                  <a:schemeClr val="tx1"/>
                </a:solidFill>
                <a:latin typeface="Arial" panose="020B0604020202020204" pitchFamily="34" charset="0"/>
                <a:ea typeface="MS PGothic" panose="020B0600070205080204" pitchFamily="34" charset="-128"/>
              </a:defRPr>
            </a:lvl2pPr>
            <a:lvl3pPr marL="1101725" indent="-219075" defTabSz="931863">
              <a:defRPr sz="2000">
                <a:solidFill>
                  <a:schemeClr val="tx1"/>
                </a:solidFill>
                <a:latin typeface="Arial" panose="020B0604020202020204" pitchFamily="34" charset="0"/>
                <a:ea typeface="MS PGothic" panose="020B0600070205080204" pitchFamily="34" charset="-128"/>
              </a:defRPr>
            </a:lvl3pPr>
            <a:lvl4pPr marL="1541463" indent="-219075" defTabSz="931863">
              <a:defRPr sz="2000">
                <a:solidFill>
                  <a:schemeClr val="tx1"/>
                </a:solidFill>
                <a:latin typeface="Arial" panose="020B0604020202020204" pitchFamily="34" charset="0"/>
                <a:ea typeface="MS PGothic" panose="020B0600070205080204" pitchFamily="34" charset="-128"/>
              </a:defRPr>
            </a:lvl4pPr>
            <a:lvl5pPr marL="1982788" indent="-219075" defTabSz="931863">
              <a:defRPr sz="2000">
                <a:solidFill>
                  <a:schemeClr val="tx1"/>
                </a:solidFill>
                <a:latin typeface="Arial" panose="020B0604020202020204" pitchFamily="34" charset="0"/>
                <a:ea typeface="MS PGothic" panose="020B0600070205080204" pitchFamily="34" charset="-128"/>
              </a:defRPr>
            </a:lvl5pPr>
            <a:lvl6pPr marL="24399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8971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543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115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94273D65-8F9B-7241-8ABF-363832D44B3C}" type="slidenum">
              <a:rPr lang="en-US" altLang="en-US" sz="1300" smtClean="0">
                <a:latin typeface="Times New Roman" panose="02020603050405020304" pitchFamily="18" charset="0"/>
              </a:rPr>
              <a:pPr/>
              <a:t>13</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955920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0B5D7A1-EF6A-0A9B-A5D6-8639D079D6C1}"/>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049493B4-1167-47FD-139B-1AE9A2D00505}"/>
              </a:ext>
            </a:extLst>
          </p:cNvPr>
          <p:cNvSpPr>
            <a:spLocks noGrp="1"/>
          </p:cNvSpPr>
          <p:nvPr>
            <p:ph type="body" idx="1"/>
          </p:nvPr>
        </p:nvSpPr>
        <p:spPr>
          <a:ln/>
        </p:spPr>
        <p:txBody>
          <a:bodyPr/>
          <a:lstStyle/>
          <a:p>
            <a:pPr>
              <a:defRPr/>
            </a:pPr>
            <a:endParaRPr lang="en-US" altLang="en-US" dirty="0"/>
          </a:p>
        </p:txBody>
      </p:sp>
      <p:sp>
        <p:nvSpPr>
          <p:cNvPr id="26628" name="Slide Number Placeholder 3">
            <a:extLst>
              <a:ext uri="{FF2B5EF4-FFF2-40B4-BE49-F238E27FC236}">
                <a16:creationId xmlns:a16="http://schemas.microsoft.com/office/drawing/2014/main" id="{FE23EE97-6872-450C-4F51-4B30D25DD8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a:solidFill>
                  <a:schemeClr val="tx1"/>
                </a:solidFill>
                <a:latin typeface="Arial" panose="020B0604020202020204" pitchFamily="34" charset="0"/>
                <a:ea typeface="MS PGothic" panose="020B0600070205080204" pitchFamily="34" charset="-128"/>
              </a:defRPr>
            </a:lvl1pPr>
            <a:lvl2pPr marL="715963" indent="-274638" defTabSz="931863">
              <a:defRPr sz="2000">
                <a:solidFill>
                  <a:schemeClr val="tx1"/>
                </a:solidFill>
                <a:latin typeface="Arial" panose="020B0604020202020204" pitchFamily="34" charset="0"/>
                <a:ea typeface="MS PGothic" panose="020B0600070205080204" pitchFamily="34" charset="-128"/>
              </a:defRPr>
            </a:lvl2pPr>
            <a:lvl3pPr marL="1101725" indent="-219075" defTabSz="931863">
              <a:defRPr sz="2000">
                <a:solidFill>
                  <a:schemeClr val="tx1"/>
                </a:solidFill>
                <a:latin typeface="Arial" panose="020B0604020202020204" pitchFamily="34" charset="0"/>
                <a:ea typeface="MS PGothic" panose="020B0600070205080204" pitchFamily="34" charset="-128"/>
              </a:defRPr>
            </a:lvl3pPr>
            <a:lvl4pPr marL="1541463" indent="-219075" defTabSz="931863">
              <a:defRPr sz="2000">
                <a:solidFill>
                  <a:schemeClr val="tx1"/>
                </a:solidFill>
                <a:latin typeface="Arial" panose="020B0604020202020204" pitchFamily="34" charset="0"/>
                <a:ea typeface="MS PGothic" panose="020B0600070205080204" pitchFamily="34" charset="-128"/>
              </a:defRPr>
            </a:lvl4pPr>
            <a:lvl5pPr marL="1982788" indent="-219075" defTabSz="931863">
              <a:defRPr sz="2000">
                <a:solidFill>
                  <a:schemeClr val="tx1"/>
                </a:solidFill>
                <a:latin typeface="Arial" panose="020B0604020202020204" pitchFamily="34" charset="0"/>
                <a:ea typeface="MS PGothic" panose="020B0600070205080204" pitchFamily="34" charset="-128"/>
              </a:defRPr>
            </a:lvl5pPr>
            <a:lvl6pPr marL="24399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8971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543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115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94273D65-8F9B-7241-8ABF-363832D44B3C}" type="slidenum">
              <a:rPr lang="en-US" altLang="en-US" sz="1300" smtClean="0">
                <a:latin typeface="Times New Roman" panose="02020603050405020304" pitchFamily="18" charset="0"/>
              </a:rPr>
              <a:pPr/>
              <a:t>14</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3231204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0B5D7A1-EF6A-0A9B-A5D6-8639D079D6C1}"/>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049493B4-1167-47FD-139B-1AE9A2D00505}"/>
              </a:ext>
            </a:extLst>
          </p:cNvPr>
          <p:cNvSpPr>
            <a:spLocks noGrp="1"/>
          </p:cNvSpPr>
          <p:nvPr>
            <p:ph type="body" idx="1"/>
          </p:nvPr>
        </p:nvSpPr>
        <p:spPr>
          <a:ln/>
        </p:spPr>
        <p:txBody>
          <a:bodyPr/>
          <a:lstStyle/>
          <a:p>
            <a:pPr>
              <a:defRPr/>
            </a:pPr>
            <a:endParaRPr lang="en-US" altLang="en-US" dirty="0"/>
          </a:p>
        </p:txBody>
      </p:sp>
      <p:sp>
        <p:nvSpPr>
          <p:cNvPr id="26628" name="Slide Number Placeholder 3">
            <a:extLst>
              <a:ext uri="{FF2B5EF4-FFF2-40B4-BE49-F238E27FC236}">
                <a16:creationId xmlns:a16="http://schemas.microsoft.com/office/drawing/2014/main" id="{FE23EE97-6872-450C-4F51-4B30D25DD8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a:solidFill>
                  <a:schemeClr val="tx1"/>
                </a:solidFill>
                <a:latin typeface="Arial" panose="020B0604020202020204" pitchFamily="34" charset="0"/>
                <a:ea typeface="MS PGothic" panose="020B0600070205080204" pitchFamily="34" charset="-128"/>
              </a:defRPr>
            </a:lvl1pPr>
            <a:lvl2pPr marL="715963" indent="-274638" defTabSz="931863">
              <a:defRPr sz="2000">
                <a:solidFill>
                  <a:schemeClr val="tx1"/>
                </a:solidFill>
                <a:latin typeface="Arial" panose="020B0604020202020204" pitchFamily="34" charset="0"/>
                <a:ea typeface="MS PGothic" panose="020B0600070205080204" pitchFamily="34" charset="-128"/>
              </a:defRPr>
            </a:lvl2pPr>
            <a:lvl3pPr marL="1101725" indent="-219075" defTabSz="931863">
              <a:defRPr sz="2000">
                <a:solidFill>
                  <a:schemeClr val="tx1"/>
                </a:solidFill>
                <a:latin typeface="Arial" panose="020B0604020202020204" pitchFamily="34" charset="0"/>
                <a:ea typeface="MS PGothic" panose="020B0600070205080204" pitchFamily="34" charset="-128"/>
              </a:defRPr>
            </a:lvl3pPr>
            <a:lvl4pPr marL="1541463" indent="-219075" defTabSz="931863">
              <a:defRPr sz="2000">
                <a:solidFill>
                  <a:schemeClr val="tx1"/>
                </a:solidFill>
                <a:latin typeface="Arial" panose="020B0604020202020204" pitchFamily="34" charset="0"/>
                <a:ea typeface="MS PGothic" panose="020B0600070205080204" pitchFamily="34" charset="-128"/>
              </a:defRPr>
            </a:lvl4pPr>
            <a:lvl5pPr marL="1982788" indent="-219075" defTabSz="931863">
              <a:defRPr sz="2000">
                <a:solidFill>
                  <a:schemeClr val="tx1"/>
                </a:solidFill>
                <a:latin typeface="Arial" panose="020B0604020202020204" pitchFamily="34" charset="0"/>
                <a:ea typeface="MS PGothic" panose="020B0600070205080204" pitchFamily="34" charset="-128"/>
              </a:defRPr>
            </a:lvl5pPr>
            <a:lvl6pPr marL="24399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8971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543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115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94273D65-8F9B-7241-8ABF-363832D44B3C}" type="slidenum">
              <a:rPr lang="en-US" altLang="en-US" sz="1300" smtClean="0">
                <a:latin typeface="Times New Roman" panose="02020603050405020304" pitchFamily="18" charset="0"/>
              </a:rPr>
              <a:pPr/>
              <a:t>15</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963530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0B5D7A1-EF6A-0A9B-A5D6-8639D079D6C1}"/>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049493B4-1167-47FD-139B-1AE9A2D00505}"/>
              </a:ext>
            </a:extLst>
          </p:cNvPr>
          <p:cNvSpPr>
            <a:spLocks noGrp="1"/>
          </p:cNvSpPr>
          <p:nvPr>
            <p:ph type="body" idx="1"/>
          </p:nvPr>
        </p:nvSpPr>
        <p:spPr>
          <a:ln/>
        </p:spPr>
        <p:txBody>
          <a:bodyPr/>
          <a:lstStyle/>
          <a:p>
            <a:pPr>
              <a:defRPr/>
            </a:pPr>
            <a:endParaRPr lang="en-US" altLang="en-US" dirty="0"/>
          </a:p>
        </p:txBody>
      </p:sp>
      <p:sp>
        <p:nvSpPr>
          <p:cNvPr id="26628" name="Slide Number Placeholder 3">
            <a:extLst>
              <a:ext uri="{FF2B5EF4-FFF2-40B4-BE49-F238E27FC236}">
                <a16:creationId xmlns:a16="http://schemas.microsoft.com/office/drawing/2014/main" id="{FE23EE97-6872-450C-4F51-4B30D25DD8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a:solidFill>
                  <a:schemeClr val="tx1"/>
                </a:solidFill>
                <a:latin typeface="Arial" panose="020B0604020202020204" pitchFamily="34" charset="0"/>
                <a:ea typeface="MS PGothic" panose="020B0600070205080204" pitchFamily="34" charset="-128"/>
              </a:defRPr>
            </a:lvl1pPr>
            <a:lvl2pPr marL="715963" indent="-274638" defTabSz="931863">
              <a:defRPr sz="2000">
                <a:solidFill>
                  <a:schemeClr val="tx1"/>
                </a:solidFill>
                <a:latin typeface="Arial" panose="020B0604020202020204" pitchFamily="34" charset="0"/>
                <a:ea typeface="MS PGothic" panose="020B0600070205080204" pitchFamily="34" charset="-128"/>
              </a:defRPr>
            </a:lvl2pPr>
            <a:lvl3pPr marL="1101725" indent="-219075" defTabSz="931863">
              <a:defRPr sz="2000">
                <a:solidFill>
                  <a:schemeClr val="tx1"/>
                </a:solidFill>
                <a:latin typeface="Arial" panose="020B0604020202020204" pitchFamily="34" charset="0"/>
                <a:ea typeface="MS PGothic" panose="020B0600070205080204" pitchFamily="34" charset="-128"/>
              </a:defRPr>
            </a:lvl3pPr>
            <a:lvl4pPr marL="1541463" indent="-219075" defTabSz="931863">
              <a:defRPr sz="2000">
                <a:solidFill>
                  <a:schemeClr val="tx1"/>
                </a:solidFill>
                <a:latin typeface="Arial" panose="020B0604020202020204" pitchFamily="34" charset="0"/>
                <a:ea typeface="MS PGothic" panose="020B0600070205080204" pitchFamily="34" charset="-128"/>
              </a:defRPr>
            </a:lvl4pPr>
            <a:lvl5pPr marL="1982788" indent="-219075" defTabSz="931863">
              <a:defRPr sz="2000">
                <a:solidFill>
                  <a:schemeClr val="tx1"/>
                </a:solidFill>
                <a:latin typeface="Arial" panose="020B0604020202020204" pitchFamily="34" charset="0"/>
                <a:ea typeface="MS PGothic" panose="020B0600070205080204" pitchFamily="34" charset="-128"/>
              </a:defRPr>
            </a:lvl5pPr>
            <a:lvl6pPr marL="24399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8971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543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115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94273D65-8F9B-7241-8ABF-363832D44B3C}" type="slidenum">
              <a:rPr lang="en-US" altLang="en-US" sz="1300" smtClean="0">
                <a:latin typeface="Times New Roman" panose="02020603050405020304" pitchFamily="18" charset="0"/>
              </a:rPr>
              <a:pPr/>
              <a:t>16</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717189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0B5D7A1-EF6A-0A9B-A5D6-8639D079D6C1}"/>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049493B4-1167-47FD-139B-1AE9A2D00505}"/>
              </a:ext>
            </a:extLst>
          </p:cNvPr>
          <p:cNvSpPr>
            <a:spLocks noGrp="1"/>
          </p:cNvSpPr>
          <p:nvPr>
            <p:ph type="body" idx="1"/>
          </p:nvPr>
        </p:nvSpPr>
        <p:spPr>
          <a:ln/>
        </p:spPr>
        <p:txBody>
          <a:bodyPr/>
          <a:lstStyle/>
          <a:p>
            <a:pPr>
              <a:defRPr/>
            </a:pPr>
            <a:endParaRPr lang="en-US" altLang="en-US" dirty="0"/>
          </a:p>
        </p:txBody>
      </p:sp>
      <p:sp>
        <p:nvSpPr>
          <p:cNvPr id="26628" name="Slide Number Placeholder 3">
            <a:extLst>
              <a:ext uri="{FF2B5EF4-FFF2-40B4-BE49-F238E27FC236}">
                <a16:creationId xmlns:a16="http://schemas.microsoft.com/office/drawing/2014/main" id="{FE23EE97-6872-450C-4F51-4B30D25DD8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a:solidFill>
                  <a:schemeClr val="tx1"/>
                </a:solidFill>
                <a:latin typeface="Arial" panose="020B0604020202020204" pitchFamily="34" charset="0"/>
                <a:ea typeface="MS PGothic" panose="020B0600070205080204" pitchFamily="34" charset="-128"/>
              </a:defRPr>
            </a:lvl1pPr>
            <a:lvl2pPr marL="715963" indent="-274638" defTabSz="931863">
              <a:defRPr sz="2000">
                <a:solidFill>
                  <a:schemeClr val="tx1"/>
                </a:solidFill>
                <a:latin typeface="Arial" panose="020B0604020202020204" pitchFamily="34" charset="0"/>
                <a:ea typeface="MS PGothic" panose="020B0600070205080204" pitchFamily="34" charset="-128"/>
              </a:defRPr>
            </a:lvl2pPr>
            <a:lvl3pPr marL="1101725" indent="-219075" defTabSz="931863">
              <a:defRPr sz="2000">
                <a:solidFill>
                  <a:schemeClr val="tx1"/>
                </a:solidFill>
                <a:latin typeface="Arial" panose="020B0604020202020204" pitchFamily="34" charset="0"/>
                <a:ea typeface="MS PGothic" panose="020B0600070205080204" pitchFamily="34" charset="-128"/>
              </a:defRPr>
            </a:lvl3pPr>
            <a:lvl4pPr marL="1541463" indent="-219075" defTabSz="931863">
              <a:defRPr sz="2000">
                <a:solidFill>
                  <a:schemeClr val="tx1"/>
                </a:solidFill>
                <a:latin typeface="Arial" panose="020B0604020202020204" pitchFamily="34" charset="0"/>
                <a:ea typeface="MS PGothic" panose="020B0600070205080204" pitchFamily="34" charset="-128"/>
              </a:defRPr>
            </a:lvl4pPr>
            <a:lvl5pPr marL="1982788" indent="-219075" defTabSz="931863">
              <a:defRPr sz="2000">
                <a:solidFill>
                  <a:schemeClr val="tx1"/>
                </a:solidFill>
                <a:latin typeface="Arial" panose="020B0604020202020204" pitchFamily="34" charset="0"/>
                <a:ea typeface="MS PGothic" panose="020B0600070205080204" pitchFamily="34" charset="-128"/>
              </a:defRPr>
            </a:lvl5pPr>
            <a:lvl6pPr marL="24399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8971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543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115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94273D65-8F9B-7241-8ABF-363832D44B3C}" type="slidenum">
              <a:rPr lang="en-US" altLang="en-US" sz="1300" smtClean="0">
                <a:latin typeface="Times New Roman" panose="02020603050405020304" pitchFamily="18" charset="0"/>
              </a:rPr>
              <a:pPr/>
              <a:t>17</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1231384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0B5D7A1-EF6A-0A9B-A5D6-8639D079D6C1}"/>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049493B4-1167-47FD-139B-1AE9A2D00505}"/>
              </a:ext>
            </a:extLst>
          </p:cNvPr>
          <p:cNvSpPr>
            <a:spLocks noGrp="1"/>
          </p:cNvSpPr>
          <p:nvPr>
            <p:ph type="body" idx="1"/>
          </p:nvPr>
        </p:nvSpPr>
        <p:spPr>
          <a:ln/>
        </p:spPr>
        <p:txBody>
          <a:bodyPr/>
          <a:lstStyle/>
          <a:p>
            <a:pPr>
              <a:defRPr/>
            </a:pPr>
            <a:endParaRPr lang="en-US" altLang="en-US" dirty="0"/>
          </a:p>
        </p:txBody>
      </p:sp>
      <p:sp>
        <p:nvSpPr>
          <p:cNvPr id="26628" name="Slide Number Placeholder 3">
            <a:extLst>
              <a:ext uri="{FF2B5EF4-FFF2-40B4-BE49-F238E27FC236}">
                <a16:creationId xmlns:a16="http://schemas.microsoft.com/office/drawing/2014/main" id="{FE23EE97-6872-450C-4F51-4B30D25DD8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a:solidFill>
                  <a:schemeClr val="tx1"/>
                </a:solidFill>
                <a:latin typeface="Arial" panose="020B0604020202020204" pitchFamily="34" charset="0"/>
                <a:ea typeface="MS PGothic" panose="020B0600070205080204" pitchFamily="34" charset="-128"/>
              </a:defRPr>
            </a:lvl1pPr>
            <a:lvl2pPr marL="715963" indent="-274638" defTabSz="931863">
              <a:defRPr sz="2000">
                <a:solidFill>
                  <a:schemeClr val="tx1"/>
                </a:solidFill>
                <a:latin typeface="Arial" panose="020B0604020202020204" pitchFamily="34" charset="0"/>
                <a:ea typeface="MS PGothic" panose="020B0600070205080204" pitchFamily="34" charset="-128"/>
              </a:defRPr>
            </a:lvl2pPr>
            <a:lvl3pPr marL="1101725" indent="-219075" defTabSz="931863">
              <a:defRPr sz="2000">
                <a:solidFill>
                  <a:schemeClr val="tx1"/>
                </a:solidFill>
                <a:latin typeface="Arial" panose="020B0604020202020204" pitchFamily="34" charset="0"/>
                <a:ea typeface="MS PGothic" panose="020B0600070205080204" pitchFamily="34" charset="-128"/>
              </a:defRPr>
            </a:lvl3pPr>
            <a:lvl4pPr marL="1541463" indent="-219075" defTabSz="931863">
              <a:defRPr sz="2000">
                <a:solidFill>
                  <a:schemeClr val="tx1"/>
                </a:solidFill>
                <a:latin typeface="Arial" panose="020B0604020202020204" pitchFamily="34" charset="0"/>
                <a:ea typeface="MS PGothic" panose="020B0600070205080204" pitchFamily="34" charset="-128"/>
              </a:defRPr>
            </a:lvl4pPr>
            <a:lvl5pPr marL="1982788" indent="-219075" defTabSz="931863">
              <a:defRPr sz="2000">
                <a:solidFill>
                  <a:schemeClr val="tx1"/>
                </a:solidFill>
                <a:latin typeface="Arial" panose="020B0604020202020204" pitchFamily="34" charset="0"/>
                <a:ea typeface="MS PGothic" panose="020B0600070205080204" pitchFamily="34" charset="-128"/>
              </a:defRPr>
            </a:lvl5pPr>
            <a:lvl6pPr marL="24399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8971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543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115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94273D65-8F9B-7241-8ABF-363832D44B3C}" type="slidenum">
              <a:rPr lang="en-US" altLang="en-US" sz="1300" smtClean="0">
                <a:latin typeface="Times New Roman" panose="02020603050405020304" pitchFamily="18" charset="0"/>
              </a:rPr>
              <a:pPr/>
              <a:t>18</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108767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0B5D7A1-EF6A-0A9B-A5D6-8639D079D6C1}"/>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049493B4-1167-47FD-139B-1AE9A2D00505}"/>
              </a:ext>
            </a:extLst>
          </p:cNvPr>
          <p:cNvSpPr>
            <a:spLocks noGrp="1"/>
          </p:cNvSpPr>
          <p:nvPr>
            <p:ph type="body" idx="1"/>
          </p:nvPr>
        </p:nvSpPr>
        <p:spPr>
          <a:ln/>
        </p:spPr>
        <p:txBody>
          <a:bodyPr/>
          <a:lstStyle/>
          <a:p>
            <a:pPr>
              <a:defRPr/>
            </a:pPr>
            <a:endParaRPr lang="en-US" altLang="en-US" dirty="0"/>
          </a:p>
        </p:txBody>
      </p:sp>
      <p:sp>
        <p:nvSpPr>
          <p:cNvPr id="26628" name="Slide Number Placeholder 3">
            <a:extLst>
              <a:ext uri="{FF2B5EF4-FFF2-40B4-BE49-F238E27FC236}">
                <a16:creationId xmlns:a16="http://schemas.microsoft.com/office/drawing/2014/main" id="{FE23EE97-6872-450C-4F51-4B30D25DD8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a:solidFill>
                  <a:schemeClr val="tx1"/>
                </a:solidFill>
                <a:latin typeface="Arial" panose="020B0604020202020204" pitchFamily="34" charset="0"/>
                <a:ea typeface="MS PGothic" panose="020B0600070205080204" pitchFamily="34" charset="-128"/>
              </a:defRPr>
            </a:lvl1pPr>
            <a:lvl2pPr marL="715963" indent="-274638" defTabSz="931863">
              <a:defRPr sz="2000">
                <a:solidFill>
                  <a:schemeClr val="tx1"/>
                </a:solidFill>
                <a:latin typeface="Arial" panose="020B0604020202020204" pitchFamily="34" charset="0"/>
                <a:ea typeface="MS PGothic" panose="020B0600070205080204" pitchFamily="34" charset="-128"/>
              </a:defRPr>
            </a:lvl2pPr>
            <a:lvl3pPr marL="1101725" indent="-219075" defTabSz="931863">
              <a:defRPr sz="2000">
                <a:solidFill>
                  <a:schemeClr val="tx1"/>
                </a:solidFill>
                <a:latin typeface="Arial" panose="020B0604020202020204" pitchFamily="34" charset="0"/>
                <a:ea typeface="MS PGothic" panose="020B0600070205080204" pitchFamily="34" charset="-128"/>
              </a:defRPr>
            </a:lvl3pPr>
            <a:lvl4pPr marL="1541463" indent="-219075" defTabSz="931863">
              <a:defRPr sz="2000">
                <a:solidFill>
                  <a:schemeClr val="tx1"/>
                </a:solidFill>
                <a:latin typeface="Arial" panose="020B0604020202020204" pitchFamily="34" charset="0"/>
                <a:ea typeface="MS PGothic" panose="020B0600070205080204" pitchFamily="34" charset="-128"/>
              </a:defRPr>
            </a:lvl4pPr>
            <a:lvl5pPr marL="1982788" indent="-219075" defTabSz="931863">
              <a:defRPr sz="2000">
                <a:solidFill>
                  <a:schemeClr val="tx1"/>
                </a:solidFill>
                <a:latin typeface="Arial" panose="020B0604020202020204" pitchFamily="34" charset="0"/>
                <a:ea typeface="MS PGothic" panose="020B0600070205080204" pitchFamily="34" charset="-128"/>
              </a:defRPr>
            </a:lvl5pPr>
            <a:lvl6pPr marL="24399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8971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543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115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94273D65-8F9B-7241-8ABF-363832D44B3C}" type="slidenum">
              <a:rPr lang="en-US" altLang="en-US" sz="1300" smtClean="0">
                <a:latin typeface="Times New Roman" panose="02020603050405020304" pitchFamily="18" charset="0"/>
              </a:rPr>
              <a:pPr/>
              <a:t>19</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3767629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0B5D7A1-EF6A-0A9B-A5D6-8639D079D6C1}"/>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049493B4-1167-47FD-139B-1AE9A2D00505}"/>
              </a:ext>
            </a:extLst>
          </p:cNvPr>
          <p:cNvSpPr>
            <a:spLocks noGrp="1"/>
          </p:cNvSpPr>
          <p:nvPr>
            <p:ph type="body" idx="1"/>
          </p:nvPr>
        </p:nvSpPr>
        <p:spPr>
          <a:ln/>
        </p:spPr>
        <p:txBody>
          <a:bodyPr/>
          <a:lstStyle/>
          <a:p>
            <a:pPr>
              <a:defRPr/>
            </a:pPr>
            <a:endParaRPr lang="en-US" altLang="en-US" dirty="0"/>
          </a:p>
        </p:txBody>
      </p:sp>
      <p:sp>
        <p:nvSpPr>
          <p:cNvPr id="26628" name="Slide Number Placeholder 3">
            <a:extLst>
              <a:ext uri="{FF2B5EF4-FFF2-40B4-BE49-F238E27FC236}">
                <a16:creationId xmlns:a16="http://schemas.microsoft.com/office/drawing/2014/main" id="{FE23EE97-6872-450C-4F51-4B30D25DD8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a:solidFill>
                  <a:schemeClr val="tx1"/>
                </a:solidFill>
                <a:latin typeface="Arial" panose="020B0604020202020204" pitchFamily="34" charset="0"/>
                <a:ea typeface="MS PGothic" panose="020B0600070205080204" pitchFamily="34" charset="-128"/>
              </a:defRPr>
            </a:lvl1pPr>
            <a:lvl2pPr marL="715963" indent="-274638" defTabSz="931863">
              <a:defRPr sz="2000">
                <a:solidFill>
                  <a:schemeClr val="tx1"/>
                </a:solidFill>
                <a:latin typeface="Arial" panose="020B0604020202020204" pitchFamily="34" charset="0"/>
                <a:ea typeface="MS PGothic" panose="020B0600070205080204" pitchFamily="34" charset="-128"/>
              </a:defRPr>
            </a:lvl2pPr>
            <a:lvl3pPr marL="1101725" indent="-219075" defTabSz="931863">
              <a:defRPr sz="2000">
                <a:solidFill>
                  <a:schemeClr val="tx1"/>
                </a:solidFill>
                <a:latin typeface="Arial" panose="020B0604020202020204" pitchFamily="34" charset="0"/>
                <a:ea typeface="MS PGothic" panose="020B0600070205080204" pitchFamily="34" charset="-128"/>
              </a:defRPr>
            </a:lvl3pPr>
            <a:lvl4pPr marL="1541463" indent="-219075" defTabSz="931863">
              <a:defRPr sz="2000">
                <a:solidFill>
                  <a:schemeClr val="tx1"/>
                </a:solidFill>
                <a:latin typeface="Arial" panose="020B0604020202020204" pitchFamily="34" charset="0"/>
                <a:ea typeface="MS PGothic" panose="020B0600070205080204" pitchFamily="34" charset="-128"/>
              </a:defRPr>
            </a:lvl4pPr>
            <a:lvl5pPr marL="1982788" indent="-219075" defTabSz="931863">
              <a:defRPr sz="2000">
                <a:solidFill>
                  <a:schemeClr val="tx1"/>
                </a:solidFill>
                <a:latin typeface="Arial" panose="020B0604020202020204" pitchFamily="34" charset="0"/>
                <a:ea typeface="MS PGothic" panose="020B0600070205080204" pitchFamily="34" charset="-128"/>
              </a:defRPr>
            </a:lvl5pPr>
            <a:lvl6pPr marL="24399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8971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543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115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94273D65-8F9B-7241-8ABF-363832D44B3C}" type="slidenum">
              <a:rPr lang="en-US" altLang="en-US" sz="1300" smtClean="0">
                <a:latin typeface="Times New Roman" panose="02020603050405020304" pitchFamily="18" charset="0"/>
              </a:rPr>
              <a:pPr/>
              <a:t>2</a:t>
            </a:fld>
            <a:endParaRPr lang="en-US" altLang="en-US" sz="130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0B5D7A1-EF6A-0A9B-A5D6-8639D079D6C1}"/>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049493B4-1167-47FD-139B-1AE9A2D00505}"/>
              </a:ext>
            </a:extLst>
          </p:cNvPr>
          <p:cNvSpPr>
            <a:spLocks noGrp="1"/>
          </p:cNvSpPr>
          <p:nvPr>
            <p:ph type="body" idx="1"/>
          </p:nvPr>
        </p:nvSpPr>
        <p:spPr>
          <a:ln/>
        </p:spPr>
        <p:txBody>
          <a:bodyPr/>
          <a:lstStyle/>
          <a:p>
            <a:pPr>
              <a:defRPr/>
            </a:pPr>
            <a:endParaRPr lang="en-US" altLang="en-US" dirty="0"/>
          </a:p>
        </p:txBody>
      </p:sp>
      <p:sp>
        <p:nvSpPr>
          <p:cNvPr id="26628" name="Slide Number Placeholder 3">
            <a:extLst>
              <a:ext uri="{FF2B5EF4-FFF2-40B4-BE49-F238E27FC236}">
                <a16:creationId xmlns:a16="http://schemas.microsoft.com/office/drawing/2014/main" id="{FE23EE97-6872-450C-4F51-4B30D25DD8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a:solidFill>
                  <a:schemeClr val="tx1"/>
                </a:solidFill>
                <a:latin typeface="Arial" panose="020B0604020202020204" pitchFamily="34" charset="0"/>
                <a:ea typeface="MS PGothic" panose="020B0600070205080204" pitchFamily="34" charset="-128"/>
              </a:defRPr>
            </a:lvl1pPr>
            <a:lvl2pPr marL="715963" indent="-274638" defTabSz="931863">
              <a:defRPr sz="2000">
                <a:solidFill>
                  <a:schemeClr val="tx1"/>
                </a:solidFill>
                <a:latin typeface="Arial" panose="020B0604020202020204" pitchFamily="34" charset="0"/>
                <a:ea typeface="MS PGothic" panose="020B0600070205080204" pitchFamily="34" charset="-128"/>
              </a:defRPr>
            </a:lvl2pPr>
            <a:lvl3pPr marL="1101725" indent="-219075" defTabSz="931863">
              <a:defRPr sz="2000">
                <a:solidFill>
                  <a:schemeClr val="tx1"/>
                </a:solidFill>
                <a:latin typeface="Arial" panose="020B0604020202020204" pitchFamily="34" charset="0"/>
                <a:ea typeface="MS PGothic" panose="020B0600070205080204" pitchFamily="34" charset="-128"/>
              </a:defRPr>
            </a:lvl3pPr>
            <a:lvl4pPr marL="1541463" indent="-219075" defTabSz="931863">
              <a:defRPr sz="2000">
                <a:solidFill>
                  <a:schemeClr val="tx1"/>
                </a:solidFill>
                <a:latin typeface="Arial" panose="020B0604020202020204" pitchFamily="34" charset="0"/>
                <a:ea typeface="MS PGothic" panose="020B0600070205080204" pitchFamily="34" charset="-128"/>
              </a:defRPr>
            </a:lvl4pPr>
            <a:lvl5pPr marL="1982788" indent="-219075" defTabSz="931863">
              <a:defRPr sz="2000">
                <a:solidFill>
                  <a:schemeClr val="tx1"/>
                </a:solidFill>
                <a:latin typeface="Arial" panose="020B0604020202020204" pitchFamily="34" charset="0"/>
                <a:ea typeface="MS PGothic" panose="020B0600070205080204" pitchFamily="34" charset="-128"/>
              </a:defRPr>
            </a:lvl5pPr>
            <a:lvl6pPr marL="24399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8971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543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115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94273D65-8F9B-7241-8ABF-363832D44B3C}" type="slidenum">
              <a:rPr lang="en-US" altLang="en-US" sz="1300" smtClean="0">
                <a:latin typeface="Times New Roman" panose="02020603050405020304" pitchFamily="18" charset="0"/>
              </a:rPr>
              <a:pPr/>
              <a:t>20</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2249915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0B5D7A1-EF6A-0A9B-A5D6-8639D079D6C1}"/>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049493B4-1167-47FD-139B-1AE9A2D00505}"/>
              </a:ext>
            </a:extLst>
          </p:cNvPr>
          <p:cNvSpPr>
            <a:spLocks noGrp="1"/>
          </p:cNvSpPr>
          <p:nvPr>
            <p:ph type="body" idx="1"/>
          </p:nvPr>
        </p:nvSpPr>
        <p:spPr>
          <a:ln/>
        </p:spPr>
        <p:txBody>
          <a:bodyPr/>
          <a:lstStyle/>
          <a:p>
            <a:pPr>
              <a:defRPr/>
            </a:pPr>
            <a:endParaRPr lang="en-US" altLang="en-US" dirty="0"/>
          </a:p>
        </p:txBody>
      </p:sp>
      <p:sp>
        <p:nvSpPr>
          <p:cNvPr id="26628" name="Slide Number Placeholder 3">
            <a:extLst>
              <a:ext uri="{FF2B5EF4-FFF2-40B4-BE49-F238E27FC236}">
                <a16:creationId xmlns:a16="http://schemas.microsoft.com/office/drawing/2014/main" id="{FE23EE97-6872-450C-4F51-4B30D25DD8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a:solidFill>
                  <a:schemeClr val="tx1"/>
                </a:solidFill>
                <a:latin typeface="Arial" panose="020B0604020202020204" pitchFamily="34" charset="0"/>
                <a:ea typeface="MS PGothic" panose="020B0600070205080204" pitchFamily="34" charset="-128"/>
              </a:defRPr>
            </a:lvl1pPr>
            <a:lvl2pPr marL="715963" indent="-274638" defTabSz="931863">
              <a:defRPr sz="2000">
                <a:solidFill>
                  <a:schemeClr val="tx1"/>
                </a:solidFill>
                <a:latin typeface="Arial" panose="020B0604020202020204" pitchFamily="34" charset="0"/>
                <a:ea typeface="MS PGothic" panose="020B0600070205080204" pitchFamily="34" charset="-128"/>
              </a:defRPr>
            </a:lvl2pPr>
            <a:lvl3pPr marL="1101725" indent="-219075" defTabSz="931863">
              <a:defRPr sz="2000">
                <a:solidFill>
                  <a:schemeClr val="tx1"/>
                </a:solidFill>
                <a:latin typeface="Arial" panose="020B0604020202020204" pitchFamily="34" charset="0"/>
                <a:ea typeface="MS PGothic" panose="020B0600070205080204" pitchFamily="34" charset="-128"/>
              </a:defRPr>
            </a:lvl3pPr>
            <a:lvl4pPr marL="1541463" indent="-219075" defTabSz="931863">
              <a:defRPr sz="2000">
                <a:solidFill>
                  <a:schemeClr val="tx1"/>
                </a:solidFill>
                <a:latin typeface="Arial" panose="020B0604020202020204" pitchFamily="34" charset="0"/>
                <a:ea typeface="MS PGothic" panose="020B0600070205080204" pitchFamily="34" charset="-128"/>
              </a:defRPr>
            </a:lvl4pPr>
            <a:lvl5pPr marL="1982788" indent="-219075" defTabSz="931863">
              <a:defRPr sz="2000">
                <a:solidFill>
                  <a:schemeClr val="tx1"/>
                </a:solidFill>
                <a:latin typeface="Arial" panose="020B0604020202020204" pitchFamily="34" charset="0"/>
                <a:ea typeface="MS PGothic" panose="020B0600070205080204" pitchFamily="34" charset="-128"/>
              </a:defRPr>
            </a:lvl5pPr>
            <a:lvl6pPr marL="24399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8971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543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115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94273D65-8F9B-7241-8ABF-363832D44B3C}" type="slidenum">
              <a:rPr lang="en-US" altLang="en-US" sz="1300" smtClean="0">
                <a:latin typeface="Times New Roman" panose="02020603050405020304" pitchFamily="18" charset="0"/>
              </a:rPr>
              <a:pPr/>
              <a:t>21</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844281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0B5D7A1-EF6A-0A9B-A5D6-8639D079D6C1}"/>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049493B4-1167-47FD-139B-1AE9A2D00505}"/>
              </a:ext>
            </a:extLst>
          </p:cNvPr>
          <p:cNvSpPr>
            <a:spLocks noGrp="1"/>
          </p:cNvSpPr>
          <p:nvPr>
            <p:ph type="body" idx="1"/>
          </p:nvPr>
        </p:nvSpPr>
        <p:spPr>
          <a:ln/>
        </p:spPr>
        <p:txBody>
          <a:bodyPr/>
          <a:lstStyle/>
          <a:p>
            <a:pPr>
              <a:defRPr/>
            </a:pPr>
            <a:endParaRPr lang="en-US" altLang="en-US" dirty="0"/>
          </a:p>
        </p:txBody>
      </p:sp>
      <p:sp>
        <p:nvSpPr>
          <p:cNvPr id="26628" name="Slide Number Placeholder 3">
            <a:extLst>
              <a:ext uri="{FF2B5EF4-FFF2-40B4-BE49-F238E27FC236}">
                <a16:creationId xmlns:a16="http://schemas.microsoft.com/office/drawing/2014/main" id="{FE23EE97-6872-450C-4F51-4B30D25DD8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a:solidFill>
                  <a:schemeClr val="tx1"/>
                </a:solidFill>
                <a:latin typeface="Arial" panose="020B0604020202020204" pitchFamily="34" charset="0"/>
                <a:ea typeface="MS PGothic" panose="020B0600070205080204" pitchFamily="34" charset="-128"/>
              </a:defRPr>
            </a:lvl1pPr>
            <a:lvl2pPr marL="715963" indent="-274638" defTabSz="931863">
              <a:defRPr sz="2000">
                <a:solidFill>
                  <a:schemeClr val="tx1"/>
                </a:solidFill>
                <a:latin typeface="Arial" panose="020B0604020202020204" pitchFamily="34" charset="0"/>
                <a:ea typeface="MS PGothic" panose="020B0600070205080204" pitchFamily="34" charset="-128"/>
              </a:defRPr>
            </a:lvl2pPr>
            <a:lvl3pPr marL="1101725" indent="-219075" defTabSz="931863">
              <a:defRPr sz="2000">
                <a:solidFill>
                  <a:schemeClr val="tx1"/>
                </a:solidFill>
                <a:latin typeface="Arial" panose="020B0604020202020204" pitchFamily="34" charset="0"/>
                <a:ea typeface="MS PGothic" panose="020B0600070205080204" pitchFamily="34" charset="-128"/>
              </a:defRPr>
            </a:lvl3pPr>
            <a:lvl4pPr marL="1541463" indent="-219075" defTabSz="931863">
              <a:defRPr sz="2000">
                <a:solidFill>
                  <a:schemeClr val="tx1"/>
                </a:solidFill>
                <a:latin typeface="Arial" panose="020B0604020202020204" pitchFamily="34" charset="0"/>
                <a:ea typeface="MS PGothic" panose="020B0600070205080204" pitchFamily="34" charset="-128"/>
              </a:defRPr>
            </a:lvl4pPr>
            <a:lvl5pPr marL="1982788" indent="-219075" defTabSz="931863">
              <a:defRPr sz="2000">
                <a:solidFill>
                  <a:schemeClr val="tx1"/>
                </a:solidFill>
                <a:latin typeface="Arial" panose="020B0604020202020204" pitchFamily="34" charset="0"/>
                <a:ea typeface="MS PGothic" panose="020B0600070205080204" pitchFamily="34" charset="-128"/>
              </a:defRPr>
            </a:lvl5pPr>
            <a:lvl6pPr marL="24399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8971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543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115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94273D65-8F9B-7241-8ABF-363832D44B3C}" type="slidenum">
              <a:rPr lang="en-US" altLang="en-US" sz="1300" smtClean="0">
                <a:latin typeface="Times New Roman" panose="02020603050405020304" pitchFamily="18" charset="0"/>
              </a:rPr>
              <a:pPr/>
              <a:t>22</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3788272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FA7E6A25-1C69-2595-6195-B9DD5D3E9B64}"/>
              </a:ext>
            </a:extLst>
          </p:cNvPr>
          <p:cNvSpPr>
            <a:spLocks noGrp="1" noRot="1" noChangeAspect="1" noChangeArrowheads="1" noTextEdit="1"/>
          </p:cNvSpPr>
          <p:nvPr>
            <p:ph type="sldImg"/>
          </p:nvPr>
        </p:nvSpPr>
        <p:spPr>
          <a:ln/>
        </p:spPr>
      </p:sp>
      <p:sp>
        <p:nvSpPr>
          <p:cNvPr id="24579" name="Notes Placeholder 2">
            <a:extLst>
              <a:ext uri="{FF2B5EF4-FFF2-40B4-BE49-F238E27FC236}">
                <a16:creationId xmlns:a16="http://schemas.microsoft.com/office/drawing/2014/main" id="{D295B5BB-DCBB-16FB-A84D-B59921ED1C0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4580" name="Slide Number Placeholder 3">
            <a:extLst>
              <a:ext uri="{FF2B5EF4-FFF2-40B4-BE49-F238E27FC236}">
                <a16:creationId xmlns:a16="http://schemas.microsoft.com/office/drawing/2014/main" id="{832D74C5-0FFB-C023-BE64-A4389CC1721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a:solidFill>
                  <a:schemeClr val="tx1"/>
                </a:solidFill>
                <a:latin typeface="Arial" panose="020B0604020202020204" pitchFamily="34" charset="0"/>
                <a:ea typeface="MS PGothic" panose="020B0600070205080204" pitchFamily="34" charset="-128"/>
              </a:defRPr>
            </a:lvl1pPr>
            <a:lvl2pPr marL="715963" indent="-274638" defTabSz="931863">
              <a:defRPr sz="2000">
                <a:solidFill>
                  <a:schemeClr val="tx1"/>
                </a:solidFill>
                <a:latin typeface="Arial" panose="020B0604020202020204" pitchFamily="34" charset="0"/>
                <a:ea typeface="MS PGothic" panose="020B0600070205080204" pitchFamily="34" charset="-128"/>
              </a:defRPr>
            </a:lvl2pPr>
            <a:lvl3pPr marL="1101725" indent="-219075" defTabSz="931863">
              <a:defRPr sz="2000">
                <a:solidFill>
                  <a:schemeClr val="tx1"/>
                </a:solidFill>
                <a:latin typeface="Arial" panose="020B0604020202020204" pitchFamily="34" charset="0"/>
                <a:ea typeface="MS PGothic" panose="020B0600070205080204" pitchFamily="34" charset="-128"/>
              </a:defRPr>
            </a:lvl3pPr>
            <a:lvl4pPr marL="1541463" indent="-219075" defTabSz="931863">
              <a:defRPr sz="2000">
                <a:solidFill>
                  <a:schemeClr val="tx1"/>
                </a:solidFill>
                <a:latin typeface="Arial" panose="020B0604020202020204" pitchFamily="34" charset="0"/>
                <a:ea typeface="MS PGothic" panose="020B0600070205080204" pitchFamily="34" charset="-128"/>
              </a:defRPr>
            </a:lvl4pPr>
            <a:lvl5pPr marL="1982788" indent="-219075" defTabSz="931863">
              <a:defRPr sz="2000">
                <a:solidFill>
                  <a:schemeClr val="tx1"/>
                </a:solidFill>
                <a:latin typeface="Arial" panose="020B0604020202020204" pitchFamily="34" charset="0"/>
                <a:ea typeface="MS PGothic" panose="020B0600070205080204" pitchFamily="34" charset="-128"/>
              </a:defRPr>
            </a:lvl5pPr>
            <a:lvl6pPr marL="24399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8971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543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115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40B01232-B986-A640-9AC6-D78623F7578F}" type="slidenum">
              <a:rPr lang="en-US" altLang="en-US" sz="1300" smtClean="0">
                <a:latin typeface="Times New Roman" panose="02020603050405020304" pitchFamily="18" charset="0"/>
              </a:rPr>
              <a:pPr/>
              <a:t>3</a:t>
            </a:fld>
            <a:endParaRPr lang="en-US" altLang="en-US" sz="1300">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0B5D7A1-EF6A-0A9B-A5D6-8639D079D6C1}"/>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049493B4-1167-47FD-139B-1AE9A2D00505}"/>
              </a:ext>
            </a:extLst>
          </p:cNvPr>
          <p:cNvSpPr>
            <a:spLocks noGrp="1"/>
          </p:cNvSpPr>
          <p:nvPr>
            <p:ph type="body" idx="1"/>
          </p:nvPr>
        </p:nvSpPr>
        <p:spPr>
          <a:ln/>
        </p:spPr>
        <p:txBody>
          <a:bodyPr/>
          <a:lstStyle/>
          <a:p>
            <a:pPr>
              <a:defRPr/>
            </a:pPr>
            <a:endParaRPr lang="en-US" altLang="en-US" dirty="0"/>
          </a:p>
        </p:txBody>
      </p:sp>
      <p:sp>
        <p:nvSpPr>
          <p:cNvPr id="26628" name="Slide Number Placeholder 3">
            <a:extLst>
              <a:ext uri="{FF2B5EF4-FFF2-40B4-BE49-F238E27FC236}">
                <a16:creationId xmlns:a16="http://schemas.microsoft.com/office/drawing/2014/main" id="{FE23EE97-6872-450C-4F51-4B30D25DD8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a:solidFill>
                  <a:schemeClr val="tx1"/>
                </a:solidFill>
                <a:latin typeface="Arial" panose="020B0604020202020204" pitchFamily="34" charset="0"/>
                <a:ea typeface="MS PGothic" panose="020B0600070205080204" pitchFamily="34" charset="-128"/>
              </a:defRPr>
            </a:lvl1pPr>
            <a:lvl2pPr marL="715963" indent="-274638" defTabSz="931863">
              <a:defRPr sz="2000">
                <a:solidFill>
                  <a:schemeClr val="tx1"/>
                </a:solidFill>
                <a:latin typeface="Arial" panose="020B0604020202020204" pitchFamily="34" charset="0"/>
                <a:ea typeface="MS PGothic" panose="020B0600070205080204" pitchFamily="34" charset="-128"/>
              </a:defRPr>
            </a:lvl2pPr>
            <a:lvl3pPr marL="1101725" indent="-219075" defTabSz="931863">
              <a:defRPr sz="2000">
                <a:solidFill>
                  <a:schemeClr val="tx1"/>
                </a:solidFill>
                <a:latin typeface="Arial" panose="020B0604020202020204" pitchFamily="34" charset="0"/>
                <a:ea typeface="MS PGothic" panose="020B0600070205080204" pitchFamily="34" charset="-128"/>
              </a:defRPr>
            </a:lvl3pPr>
            <a:lvl4pPr marL="1541463" indent="-219075" defTabSz="931863">
              <a:defRPr sz="2000">
                <a:solidFill>
                  <a:schemeClr val="tx1"/>
                </a:solidFill>
                <a:latin typeface="Arial" panose="020B0604020202020204" pitchFamily="34" charset="0"/>
                <a:ea typeface="MS PGothic" panose="020B0600070205080204" pitchFamily="34" charset="-128"/>
              </a:defRPr>
            </a:lvl4pPr>
            <a:lvl5pPr marL="1982788" indent="-219075" defTabSz="931863">
              <a:defRPr sz="2000">
                <a:solidFill>
                  <a:schemeClr val="tx1"/>
                </a:solidFill>
                <a:latin typeface="Arial" panose="020B0604020202020204" pitchFamily="34" charset="0"/>
                <a:ea typeface="MS PGothic" panose="020B0600070205080204" pitchFamily="34" charset="-128"/>
              </a:defRPr>
            </a:lvl5pPr>
            <a:lvl6pPr marL="24399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8971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543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115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94273D65-8F9B-7241-8ABF-363832D44B3C}" type="slidenum">
              <a:rPr lang="en-US" altLang="en-US" sz="1300" smtClean="0">
                <a:latin typeface="Times New Roman" panose="02020603050405020304" pitchFamily="18" charset="0"/>
              </a:rPr>
              <a:pPr/>
              <a:t>4</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154615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0B5D7A1-EF6A-0A9B-A5D6-8639D079D6C1}"/>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049493B4-1167-47FD-139B-1AE9A2D00505}"/>
              </a:ext>
            </a:extLst>
          </p:cNvPr>
          <p:cNvSpPr>
            <a:spLocks noGrp="1"/>
          </p:cNvSpPr>
          <p:nvPr>
            <p:ph type="body" idx="1"/>
          </p:nvPr>
        </p:nvSpPr>
        <p:spPr>
          <a:ln/>
        </p:spPr>
        <p:txBody>
          <a:bodyPr/>
          <a:lstStyle/>
          <a:p>
            <a:pPr>
              <a:defRPr/>
            </a:pPr>
            <a:endParaRPr lang="en-US" altLang="en-US" dirty="0"/>
          </a:p>
        </p:txBody>
      </p:sp>
      <p:sp>
        <p:nvSpPr>
          <p:cNvPr id="26628" name="Slide Number Placeholder 3">
            <a:extLst>
              <a:ext uri="{FF2B5EF4-FFF2-40B4-BE49-F238E27FC236}">
                <a16:creationId xmlns:a16="http://schemas.microsoft.com/office/drawing/2014/main" id="{FE23EE97-6872-450C-4F51-4B30D25DD8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a:solidFill>
                  <a:schemeClr val="tx1"/>
                </a:solidFill>
                <a:latin typeface="Arial" panose="020B0604020202020204" pitchFamily="34" charset="0"/>
                <a:ea typeface="MS PGothic" panose="020B0600070205080204" pitchFamily="34" charset="-128"/>
              </a:defRPr>
            </a:lvl1pPr>
            <a:lvl2pPr marL="715963" indent="-274638" defTabSz="931863">
              <a:defRPr sz="2000">
                <a:solidFill>
                  <a:schemeClr val="tx1"/>
                </a:solidFill>
                <a:latin typeface="Arial" panose="020B0604020202020204" pitchFamily="34" charset="0"/>
                <a:ea typeface="MS PGothic" panose="020B0600070205080204" pitchFamily="34" charset="-128"/>
              </a:defRPr>
            </a:lvl2pPr>
            <a:lvl3pPr marL="1101725" indent="-219075" defTabSz="931863">
              <a:defRPr sz="2000">
                <a:solidFill>
                  <a:schemeClr val="tx1"/>
                </a:solidFill>
                <a:latin typeface="Arial" panose="020B0604020202020204" pitchFamily="34" charset="0"/>
                <a:ea typeface="MS PGothic" panose="020B0600070205080204" pitchFamily="34" charset="-128"/>
              </a:defRPr>
            </a:lvl3pPr>
            <a:lvl4pPr marL="1541463" indent="-219075" defTabSz="931863">
              <a:defRPr sz="2000">
                <a:solidFill>
                  <a:schemeClr val="tx1"/>
                </a:solidFill>
                <a:latin typeface="Arial" panose="020B0604020202020204" pitchFamily="34" charset="0"/>
                <a:ea typeface="MS PGothic" panose="020B0600070205080204" pitchFamily="34" charset="-128"/>
              </a:defRPr>
            </a:lvl4pPr>
            <a:lvl5pPr marL="1982788" indent="-219075" defTabSz="931863">
              <a:defRPr sz="2000">
                <a:solidFill>
                  <a:schemeClr val="tx1"/>
                </a:solidFill>
                <a:latin typeface="Arial" panose="020B0604020202020204" pitchFamily="34" charset="0"/>
                <a:ea typeface="MS PGothic" panose="020B0600070205080204" pitchFamily="34" charset="-128"/>
              </a:defRPr>
            </a:lvl5pPr>
            <a:lvl6pPr marL="24399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8971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543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115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94273D65-8F9B-7241-8ABF-363832D44B3C}" type="slidenum">
              <a:rPr lang="en-US" altLang="en-US" sz="1300" smtClean="0">
                <a:latin typeface="Times New Roman" panose="02020603050405020304" pitchFamily="18" charset="0"/>
              </a:rPr>
              <a:pPr/>
              <a:t>5</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2803004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0B5D7A1-EF6A-0A9B-A5D6-8639D079D6C1}"/>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049493B4-1167-47FD-139B-1AE9A2D00505}"/>
              </a:ext>
            </a:extLst>
          </p:cNvPr>
          <p:cNvSpPr>
            <a:spLocks noGrp="1"/>
          </p:cNvSpPr>
          <p:nvPr>
            <p:ph type="body" idx="1"/>
          </p:nvPr>
        </p:nvSpPr>
        <p:spPr>
          <a:ln/>
        </p:spPr>
        <p:txBody>
          <a:bodyPr/>
          <a:lstStyle/>
          <a:p>
            <a:pPr>
              <a:defRPr/>
            </a:pPr>
            <a:endParaRPr lang="en-US" altLang="en-US" dirty="0"/>
          </a:p>
        </p:txBody>
      </p:sp>
      <p:sp>
        <p:nvSpPr>
          <p:cNvPr id="26628" name="Slide Number Placeholder 3">
            <a:extLst>
              <a:ext uri="{FF2B5EF4-FFF2-40B4-BE49-F238E27FC236}">
                <a16:creationId xmlns:a16="http://schemas.microsoft.com/office/drawing/2014/main" id="{FE23EE97-6872-450C-4F51-4B30D25DD8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a:solidFill>
                  <a:schemeClr val="tx1"/>
                </a:solidFill>
                <a:latin typeface="Arial" panose="020B0604020202020204" pitchFamily="34" charset="0"/>
                <a:ea typeface="MS PGothic" panose="020B0600070205080204" pitchFamily="34" charset="-128"/>
              </a:defRPr>
            </a:lvl1pPr>
            <a:lvl2pPr marL="715963" indent="-274638" defTabSz="931863">
              <a:defRPr sz="2000">
                <a:solidFill>
                  <a:schemeClr val="tx1"/>
                </a:solidFill>
                <a:latin typeface="Arial" panose="020B0604020202020204" pitchFamily="34" charset="0"/>
                <a:ea typeface="MS PGothic" panose="020B0600070205080204" pitchFamily="34" charset="-128"/>
              </a:defRPr>
            </a:lvl2pPr>
            <a:lvl3pPr marL="1101725" indent="-219075" defTabSz="931863">
              <a:defRPr sz="2000">
                <a:solidFill>
                  <a:schemeClr val="tx1"/>
                </a:solidFill>
                <a:latin typeface="Arial" panose="020B0604020202020204" pitchFamily="34" charset="0"/>
                <a:ea typeface="MS PGothic" panose="020B0600070205080204" pitchFamily="34" charset="-128"/>
              </a:defRPr>
            </a:lvl3pPr>
            <a:lvl4pPr marL="1541463" indent="-219075" defTabSz="931863">
              <a:defRPr sz="2000">
                <a:solidFill>
                  <a:schemeClr val="tx1"/>
                </a:solidFill>
                <a:latin typeface="Arial" panose="020B0604020202020204" pitchFamily="34" charset="0"/>
                <a:ea typeface="MS PGothic" panose="020B0600070205080204" pitchFamily="34" charset="-128"/>
              </a:defRPr>
            </a:lvl4pPr>
            <a:lvl5pPr marL="1982788" indent="-219075" defTabSz="931863">
              <a:defRPr sz="2000">
                <a:solidFill>
                  <a:schemeClr val="tx1"/>
                </a:solidFill>
                <a:latin typeface="Arial" panose="020B0604020202020204" pitchFamily="34" charset="0"/>
                <a:ea typeface="MS PGothic" panose="020B0600070205080204" pitchFamily="34" charset="-128"/>
              </a:defRPr>
            </a:lvl5pPr>
            <a:lvl6pPr marL="24399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8971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543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115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94273D65-8F9B-7241-8ABF-363832D44B3C}" type="slidenum">
              <a:rPr lang="en-US" altLang="en-US" sz="1300" smtClean="0">
                <a:latin typeface="Times New Roman" panose="02020603050405020304" pitchFamily="18" charset="0"/>
              </a:rPr>
              <a:pPr/>
              <a:t>6</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1765719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0B5D7A1-EF6A-0A9B-A5D6-8639D079D6C1}"/>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049493B4-1167-47FD-139B-1AE9A2D00505}"/>
              </a:ext>
            </a:extLst>
          </p:cNvPr>
          <p:cNvSpPr>
            <a:spLocks noGrp="1"/>
          </p:cNvSpPr>
          <p:nvPr>
            <p:ph type="body" idx="1"/>
          </p:nvPr>
        </p:nvSpPr>
        <p:spPr>
          <a:ln/>
        </p:spPr>
        <p:txBody>
          <a:bodyPr/>
          <a:lstStyle/>
          <a:p>
            <a:pPr>
              <a:defRPr/>
            </a:pPr>
            <a:endParaRPr lang="en-US" altLang="en-US" dirty="0"/>
          </a:p>
        </p:txBody>
      </p:sp>
      <p:sp>
        <p:nvSpPr>
          <p:cNvPr id="26628" name="Slide Number Placeholder 3">
            <a:extLst>
              <a:ext uri="{FF2B5EF4-FFF2-40B4-BE49-F238E27FC236}">
                <a16:creationId xmlns:a16="http://schemas.microsoft.com/office/drawing/2014/main" id="{FE23EE97-6872-450C-4F51-4B30D25DD8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a:solidFill>
                  <a:schemeClr val="tx1"/>
                </a:solidFill>
                <a:latin typeface="Arial" panose="020B0604020202020204" pitchFamily="34" charset="0"/>
                <a:ea typeface="MS PGothic" panose="020B0600070205080204" pitchFamily="34" charset="-128"/>
              </a:defRPr>
            </a:lvl1pPr>
            <a:lvl2pPr marL="715963" indent="-274638" defTabSz="931863">
              <a:defRPr sz="2000">
                <a:solidFill>
                  <a:schemeClr val="tx1"/>
                </a:solidFill>
                <a:latin typeface="Arial" panose="020B0604020202020204" pitchFamily="34" charset="0"/>
                <a:ea typeface="MS PGothic" panose="020B0600070205080204" pitchFamily="34" charset="-128"/>
              </a:defRPr>
            </a:lvl2pPr>
            <a:lvl3pPr marL="1101725" indent="-219075" defTabSz="931863">
              <a:defRPr sz="2000">
                <a:solidFill>
                  <a:schemeClr val="tx1"/>
                </a:solidFill>
                <a:latin typeface="Arial" panose="020B0604020202020204" pitchFamily="34" charset="0"/>
                <a:ea typeface="MS PGothic" panose="020B0600070205080204" pitchFamily="34" charset="-128"/>
              </a:defRPr>
            </a:lvl3pPr>
            <a:lvl4pPr marL="1541463" indent="-219075" defTabSz="931863">
              <a:defRPr sz="2000">
                <a:solidFill>
                  <a:schemeClr val="tx1"/>
                </a:solidFill>
                <a:latin typeface="Arial" panose="020B0604020202020204" pitchFamily="34" charset="0"/>
                <a:ea typeface="MS PGothic" panose="020B0600070205080204" pitchFamily="34" charset="-128"/>
              </a:defRPr>
            </a:lvl4pPr>
            <a:lvl5pPr marL="1982788" indent="-219075" defTabSz="931863">
              <a:defRPr sz="2000">
                <a:solidFill>
                  <a:schemeClr val="tx1"/>
                </a:solidFill>
                <a:latin typeface="Arial" panose="020B0604020202020204" pitchFamily="34" charset="0"/>
                <a:ea typeface="MS PGothic" panose="020B0600070205080204" pitchFamily="34" charset="-128"/>
              </a:defRPr>
            </a:lvl5pPr>
            <a:lvl6pPr marL="24399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8971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543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115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94273D65-8F9B-7241-8ABF-363832D44B3C}" type="slidenum">
              <a:rPr lang="en-US" altLang="en-US" sz="1300" smtClean="0">
                <a:latin typeface="Times New Roman" panose="02020603050405020304" pitchFamily="18" charset="0"/>
              </a:rPr>
              <a:pPr/>
              <a:t>7</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3402102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0B5D7A1-EF6A-0A9B-A5D6-8639D079D6C1}"/>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049493B4-1167-47FD-139B-1AE9A2D00505}"/>
              </a:ext>
            </a:extLst>
          </p:cNvPr>
          <p:cNvSpPr>
            <a:spLocks noGrp="1"/>
          </p:cNvSpPr>
          <p:nvPr>
            <p:ph type="body" idx="1"/>
          </p:nvPr>
        </p:nvSpPr>
        <p:spPr>
          <a:ln/>
        </p:spPr>
        <p:txBody>
          <a:bodyPr/>
          <a:lstStyle/>
          <a:p>
            <a:pPr>
              <a:defRPr/>
            </a:pPr>
            <a:endParaRPr lang="en-US" altLang="en-US" dirty="0"/>
          </a:p>
        </p:txBody>
      </p:sp>
      <p:sp>
        <p:nvSpPr>
          <p:cNvPr id="26628" name="Slide Number Placeholder 3">
            <a:extLst>
              <a:ext uri="{FF2B5EF4-FFF2-40B4-BE49-F238E27FC236}">
                <a16:creationId xmlns:a16="http://schemas.microsoft.com/office/drawing/2014/main" id="{FE23EE97-6872-450C-4F51-4B30D25DD8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a:solidFill>
                  <a:schemeClr val="tx1"/>
                </a:solidFill>
                <a:latin typeface="Arial" panose="020B0604020202020204" pitchFamily="34" charset="0"/>
                <a:ea typeface="MS PGothic" panose="020B0600070205080204" pitchFamily="34" charset="-128"/>
              </a:defRPr>
            </a:lvl1pPr>
            <a:lvl2pPr marL="715963" indent="-274638" defTabSz="931863">
              <a:defRPr sz="2000">
                <a:solidFill>
                  <a:schemeClr val="tx1"/>
                </a:solidFill>
                <a:latin typeface="Arial" panose="020B0604020202020204" pitchFamily="34" charset="0"/>
                <a:ea typeface="MS PGothic" panose="020B0600070205080204" pitchFamily="34" charset="-128"/>
              </a:defRPr>
            </a:lvl2pPr>
            <a:lvl3pPr marL="1101725" indent="-219075" defTabSz="931863">
              <a:defRPr sz="2000">
                <a:solidFill>
                  <a:schemeClr val="tx1"/>
                </a:solidFill>
                <a:latin typeface="Arial" panose="020B0604020202020204" pitchFamily="34" charset="0"/>
                <a:ea typeface="MS PGothic" panose="020B0600070205080204" pitchFamily="34" charset="-128"/>
              </a:defRPr>
            </a:lvl3pPr>
            <a:lvl4pPr marL="1541463" indent="-219075" defTabSz="931863">
              <a:defRPr sz="2000">
                <a:solidFill>
                  <a:schemeClr val="tx1"/>
                </a:solidFill>
                <a:latin typeface="Arial" panose="020B0604020202020204" pitchFamily="34" charset="0"/>
                <a:ea typeface="MS PGothic" panose="020B0600070205080204" pitchFamily="34" charset="-128"/>
              </a:defRPr>
            </a:lvl4pPr>
            <a:lvl5pPr marL="1982788" indent="-219075" defTabSz="931863">
              <a:defRPr sz="2000">
                <a:solidFill>
                  <a:schemeClr val="tx1"/>
                </a:solidFill>
                <a:latin typeface="Arial" panose="020B0604020202020204" pitchFamily="34" charset="0"/>
                <a:ea typeface="MS PGothic" panose="020B0600070205080204" pitchFamily="34" charset="-128"/>
              </a:defRPr>
            </a:lvl5pPr>
            <a:lvl6pPr marL="24399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8971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543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115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94273D65-8F9B-7241-8ABF-363832D44B3C}" type="slidenum">
              <a:rPr lang="en-US" altLang="en-US" sz="1300" smtClean="0">
                <a:latin typeface="Times New Roman" panose="02020603050405020304" pitchFamily="18" charset="0"/>
              </a:rPr>
              <a:pPr/>
              <a:t>8</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1669796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0B5D7A1-EF6A-0A9B-A5D6-8639D079D6C1}"/>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049493B4-1167-47FD-139B-1AE9A2D00505}"/>
              </a:ext>
            </a:extLst>
          </p:cNvPr>
          <p:cNvSpPr>
            <a:spLocks noGrp="1"/>
          </p:cNvSpPr>
          <p:nvPr>
            <p:ph type="body" idx="1"/>
          </p:nvPr>
        </p:nvSpPr>
        <p:spPr>
          <a:ln/>
        </p:spPr>
        <p:txBody>
          <a:bodyPr/>
          <a:lstStyle/>
          <a:p>
            <a:pPr>
              <a:defRPr/>
            </a:pPr>
            <a:endParaRPr lang="en-US" altLang="en-US" dirty="0"/>
          </a:p>
        </p:txBody>
      </p:sp>
      <p:sp>
        <p:nvSpPr>
          <p:cNvPr id="26628" name="Slide Number Placeholder 3">
            <a:extLst>
              <a:ext uri="{FF2B5EF4-FFF2-40B4-BE49-F238E27FC236}">
                <a16:creationId xmlns:a16="http://schemas.microsoft.com/office/drawing/2014/main" id="{FE23EE97-6872-450C-4F51-4B30D25DD8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a:solidFill>
                  <a:schemeClr val="tx1"/>
                </a:solidFill>
                <a:latin typeface="Arial" panose="020B0604020202020204" pitchFamily="34" charset="0"/>
                <a:ea typeface="MS PGothic" panose="020B0600070205080204" pitchFamily="34" charset="-128"/>
              </a:defRPr>
            </a:lvl1pPr>
            <a:lvl2pPr marL="715963" indent="-274638" defTabSz="931863">
              <a:defRPr sz="2000">
                <a:solidFill>
                  <a:schemeClr val="tx1"/>
                </a:solidFill>
                <a:latin typeface="Arial" panose="020B0604020202020204" pitchFamily="34" charset="0"/>
                <a:ea typeface="MS PGothic" panose="020B0600070205080204" pitchFamily="34" charset="-128"/>
              </a:defRPr>
            </a:lvl2pPr>
            <a:lvl3pPr marL="1101725" indent="-219075" defTabSz="931863">
              <a:defRPr sz="2000">
                <a:solidFill>
                  <a:schemeClr val="tx1"/>
                </a:solidFill>
                <a:latin typeface="Arial" panose="020B0604020202020204" pitchFamily="34" charset="0"/>
                <a:ea typeface="MS PGothic" panose="020B0600070205080204" pitchFamily="34" charset="-128"/>
              </a:defRPr>
            </a:lvl3pPr>
            <a:lvl4pPr marL="1541463" indent="-219075" defTabSz="931863">
              <a:defRPr sz="2000">
                <a:solidFill>
                  <a:schemeClr val="tx1"/>
                </a:solidFill>
                <a:latin typeface="Arial" panose="020B0604020202020204" pitchFamily="34" charset="0"/>
                <a:ea typeface="MS PGothic" panose="020B0600070205080204" pitchFamily="34" charset="-128"/>
              </a:defRPr>
            </a:lvl4pPr>
            <a:lvl5pPr marL="1982788" indent="-219075" defTabSz="931863">
              <a:defRPr sz="2000">
                <a:solidFill>
                  <a:schemeClr val="tx1"/>
                </a:solidFill>
                <a:latin typeface="Arial" panose="020B0604020202020204" pitchFamily="34" charset="0"/>
                <a:ea typeface="MS PGothic" panose="020B0600070205080204" pitchFamily="34" charset="-128"/>
              </a:defRPr>
            </a:lvl5pPr>
            <a:lvl6pPr marL="24399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8971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543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11588" indent="-219075" defTabSz="931863"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94273D65-8F9B-7241-8ABF-363832D44B3C}" type="slidenum">
              <a:rPr lang="en-US" altLang="en-US" sz="1300" smtClean="0">
                <a:latin typeface="Times New Roman" panose="02020603050405020304" pitchFamily="18" charset="0"/>
              </a:rPr>
              <a:pPr/>
              <a:t>9</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2876495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CB91B6C0-DDF6-B2E8-8EBB-864F131CF932}"/>
              </a:ext>
            </a:extLst>
          </p:cNvPr>
          <p:cNvSpPr>
            <a:spLocks noGrp="1" noChangeArrowheads="1"/>
          </p:cNvSpPr>
          <p:nvPr>
            <p:ph type="dt" sz="half" idx="10"/>
          </p:nvPr>
        </p:nvSpPr>
        <p:spPr>
          <a:ln/>
        </p:spPr>
        <p:txBody>
          <a:bodyPr/>
          <a:lstStyle>
            <a:lvl1pPr>
              <a:defRPr/>
            </a:lvl1pPr>
          </a:lstStyle>
          <a:p>
            <a:pPr>
              <a:defRPr/>
            </a:pPr>
            <a:fld id="{8C268202-2ED4-FE42-90F2-E7F6F82AF460}" type="datetime1">
              <a:rPr lang="en-US" altLang="en-US"/>
              <a:pPr>
                <a:defRPr/>
              </a:pPr>
              <a:t>2/19/2024</a:t>
            </a:fld>
            <a:endParaRPr lang="en-US" altLang="en-US"/>
          </a:p>
        </p:txBody>
      </p:sp>
      <p:sp>
        <p:nvSpPr>
          <p:cNvPr id="5" name="Rectangle 7">
            <a:extLst>
              <a:ext uri="{FF2B5EF4-FFF2-40B4-BE49-F238E27FC236}">
                <a16:creationId xmlns:a16="http://schemas.microsoft.com/office/drawing/2014/main" id="{57268BB4-8E42-156D-7FB6-B9541C397BA3}"/>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6" name="Rectangle 8">
            <a:extLst>
              <a:ext uri="{FF2B5EF4-FFF2-40B4-BE49-F238E27FC236}">
                <a16:creationId xmlns:a16="http://schemas.microsoft.com/office/drawing/2014/main" id="{9AA738CE-E438-4C05-4932-8BE5A5F8C2E9}"/>
              </a:ext>
            </a:extLst>
          </p:cNvPr>
          <p:cNvSpPr>
            <a:spLocks noGrp="1" noChangeArrowheads="1"/>
          </p:cNvSpPr>
          <p:nvPr>
            <p:ph type="sldNum" sz="quarter" idx="12"/>
          </p:nvPr>
        </p:nvSpPr>
        <p:spPr>
          <a:ln/>
        </p:spPr>
        <p:txBody>
          <a:bodyPr/>
          <a:lstStyle>
            <a:lvl1pPr>
              <a:defRPr/>
            </a:lvl1pPr>
          </a:lstStyle>
          <a:p>
            <a:pPr>
              <a:defRPr/>
            </a:pPr>
            <a:r>
              <a:rPr lang="en-US" altLang="en-US"/>
              <a:t>2-</a:t>
            </a:r>
            <a:fld id="{54FF8ACB-5380-8446-8C63-2190016AC33E}" type="slidenum">
              <a:rPr lang="en-US" altLang="en-US" smtClean="0"/>
              <a:pPr>
                <a:defRPr/>
              </a:pPr>
              <a:t>‹#›</a:t>
            </a:fld>
            <a:endParaRPr lang="en-US" altLang="en-US"/>
          </a:p>
        </p:txBody>
      </p:sp>
    </p:spTree>
    <p:extLst>
      <p:ext uri="{BB962C8B-B14F-4D97-AF65-F5344CB8AC3E}">
        <p14:creationId xmlns:p14="http://schemas.microsoft.com/office/powerpoint/2010/main" val="1942482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5687DD-B02E-305E-4EA8-F8C29DB0FCDB}"/>
              </a:ext>
            </a:extLst>
          </p:cNvPr>
          <p:cNvSpPr>
            <a:spLocks noGrp="1" noChangeArrowheads="1"/>
          </p:cNvSpPr>
          <p:nvPr>
            <p:ph type="dt" sz="half" idx="10"/>
          </p:nvPr>
        </p:nvSpPr>
        <p:spPr>
          <a:ln/>
        </p:spPr>
        <p:txBody>
          <a:bodyPr/>
          <a:lstStyle>
            <a:lvl1pPr>
              <a:defRPr/>
            </a:lvl1pPr>
          </a:lstStyle>
          <a:p>
            <a:pPr>
              <a:defRPr/>
            </a:pPr>
            <a:fld id="{A7CB98C5-1720-F340-863B-9ED4E94B830C}" type="datetime1">
              <a:rPr lang="en-US" altLang="en-US"/>
              <a:pPr>
                <a:defRPr/>
              </a:pPr>
              <a:t>2/19/2024</a:t>
            </a:fld>
            <a:endParaRPr lang="en-US" altLang="en-US"/>
          </a:p>
        </p:txBody>
      </p:sp>
      <p:sp>
        <p:nvSpPr>
          <p:cNvPr id="5" name="Rectangle 7">
            <a:extLst>
              <a:ext uri="{FF2B5EF4-FFF2-40B4-BE49-F238E27FC236}">
                <a16:creationId xmlns:a16="http://schemas.microsoft.com/office/drawing/2014/main" id="{F58E5310-CF1B-F25C-1850-FB9660DDC677}"/>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6" name="Rectangle 8">
            <a:extLst>
              <a:ext uri="{FF2B5EF4-FFF2-40B4-BE49-F238E27FC236}">
                <a16:creationId xmlns:a16="http://schemas.microsoft.com/office/drawing/2014/main" id="{221AA10C-AFEF-B7A5-53C4-0051A1BD6E40}"/>
              </a:ext>
            </a:extLst>
          </p:cNvPr>
          <p:cNvSpPr>
            <a:spLocks noGrp="1" noChangeArrowheads="1"/>
          </p:cNvSpPr>
          <p:nvPr>
            <p:ph type="sldNum" sz="quarter" idx="12"/>
          </p:nvPr>
        </p:nvSpPr>
        <p:spPr>
          <a:ln/>
        </p:spPr>
        <p:txBody>
          <a:bodyPr/>
          <a:lstStyle>
            <a:lvl1pPr>
              <a:defRPr/>
            </a:lvl1pPr>
          </a:lstStyle>
          <a:p>
            <a:pPr>
              <a:defRPr/>
            </a:pPr>
            <a:r>
              <a:rPr lang="en-US" altLang="en-US"/>
              <a:t>2-</a:t>
            </a:r>
            <a:fld id="{09F74DA0-144E-3845-9BA7-CB1E9694947A}" type="slidenum">
              <a:rPr lang="en-US" altLang="en-US" smtClean="0"/>
              <a:pPr>
                <a:defRPr/>
              </a:pPr>
              <a:t>‹#›</a:t>
            </a:fld>
            <a:endParaRPr lang="en-US" altLang="en-US"/>
          </a:p>
        </p:txBody>
      </p:sp>
    </p:spTree>
    <p:extLst>
      <p:ext uri="{BB962C8B-B14F-4D97-AF65-F5344CB8AC3E}">
        <p14:creationId xmlns:p14="http://schemas.microsoft.com/office/powerpoint/2010/main" val="2359757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3EECBF0-C530-C5C8-4AD9-D7159A963C2F}"/>
              </a:ext>
            </a:extLst>
          </p:cNvPr>
          <p:cNvSpPr>
            <a:spLocks noGrp="1" noChangeArrowheads="1"/>
          </p:cNvSpPr>
          <p:nvPr>
            <p:ph type="dt" sz="half" idx="10"/>
          </p:nvPr>
        </p:nvSpPr>
        <p:spPr>
          <a:ln/>
        </p:spPr>
        <p:txBody>
          <a:bodyPr/>
          <a:lstStyle>
            <a:lvl1pPr>
              <a:defRPr/>
            </a:lvl1pPr>
          </a:lstStyle>
          <a:p>
            <a:pPr>
              <a:defRPr/>
            </a:pPr>
            <a:fld id="{41181E30-3AB4-004A-A373-D550D1290897}" type="datetime1">
              <a:rPr lang="en-US" altLang="en-US"/>
              <a:pPr>
                <a:defRPr/>
              </a:pPr>
              <a:t>2/19/2024</a:t>
            </a:fld>
            <a:endParaRPr lang="en-US" altLang="en-US"/>
          </a:p>
        </p:txBody>
      </p:sp>
      <p:sp>
        <p:nvSpPr>
          <p:cNvPr id="5" name="Rectangle 7">
            <a:extLst>
              <a:ext uri="{FF2B5EF4-FFF2-40B4-BE49-F238E27FC236}">
                <a16:creationId xmlns:a16="http://schemas.microsoft.com/office/drawing/2014/main" id="{FBFD2CF3-7DB0-8D17-3E57-CFEC6FC6CCB1}"/>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6" name="Rectangle 8">
            <a:extLst>
              <a:ext uri="{FF2B5EF4-FFF2-40B4-BE49-F238E27FC236}">
                <a16:creationId xmlns:a16="http://schemas.microsoft.com/office/drawing/2014/main" id="{F4915A0B-E6DF-50C8-B1A0-1FD6ADBB719D}"/>
              </a:ext>
            </a:extLst>
          </p:cNvPr>
          <p:cNvSpPr>
            <a:spLocks noGrp="1" noChangeArrowheads="1"/>
          </p:cNvSpPr>
          <p:nvPr>
            <p:ph type="sldNum" sz="quarter" idx="12"/>
          </p:nvPr>
        </p:nvSpPr>
        <p:spPr>
          <a:ln/>
        </p:spPr>
        <p:txBody>
          <a:bodyPr/>
          <a:lstStyle>
            <a:lvl1pPr>
              <a:defRPr/>
            </a:lvl1pPr>
          </a:lstStyle>
          <a:p>
            <a:pPr>
              <a:defRPr/>
            </a:pPr>
            <a:r>
              <a:rPr lang="en-US" altLang="en-US"/>
              <a:t>2-</a:t>
            </a:r>
            <a:fld id="{3F89CBC8-51D2-0044-9C63-24F5F39EE233}" type="slidenum">
              <a:rPr lang="en-US" altLang="en-US" smtClean="0"/>
              <a:pPr>
                <a:defRPr/>
              </a:pPr>
              <a:t>‹#›</a:t>
            </a:fld>
            <a:endParaRPr lang="en-US" altLang="en-US"/>
          </a:p>
        </p:txBody>
      </p:sp>
    </p:spTree>
    <p:extLst>
      <p:ext uri="{BB962C8B-B14F-4D97-AF65-F5344CB8AC3E}">
        <p14:creationId xmlns:p14="http://schemas.microsoft.com/office/powerpoint/2010/main" val="2696547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FCA308D-A93C-4573-8FD8-8F47682F5D9E}"/>
              </a:ext>
            </a:extLst>
          </p:cNvPr>
          <p:cNvSpPr>
            <a:spLocks noGrp="1" noChangeArrowheads="1"/>
          </p:cNvSpPr>
          <p:nvPr>
            <p:ph type="dt" sz="half" idx="10"/>
          </p:nvPr>
        </p:nvSpPr>
        <p:spPr>
          <a:ln/>
        </p:spPr>
        <p:txBody>
          <a:bodyPr/>
          <a:lstStyle>
            <a:lvl1pPr>
              <a:defRPr/>
            </a:lvl1pPr>
          </a:lstStyle>
          <a:p>
            <a:pPr>
              <a:defRPr/>
            </a:pPr>
            <a:fld id="{76205A3C-7D55-5445-863B-9F0CE0B9E720}" type="datetime1">
              <a:rPr lang="en-US" altLang="en-US"/>
              <a:pPr>
                <a:defRPr/>
              </a:pPr>
              <a:t>2/19/2024</a:t>
            </a:fld>
            <a:endParaRPr lang="en-US" altLang="en-US"/>
          </a:p>
        </p:txBody>
      </p:sp>
      <p:sp>
        <p:nvSpPr>
          <p:cNvPr id="6" name="Rectangle 7">
            <a:extLst>
              <a:ext uri="{FF2B5EF4-FFF2-40B4-BE49-F238E27FC236}">
                <a16:creationId xmlns:a16="http://schemas.microsoft.com/office/drawing/2014/main" id="{1E264DEC-DA13-240C-1E67-5B53EF0765B1}"/>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7" name="Rectangle 8">
            <a:extLst>
              <a:ext uri="{FF2B5EF4-FFF2-40B4-BE49-F238E27FC236}">
                <a16:creationId xmlns:a16="http://schemas.microsoft.com/office/drawing/2014/main" id="{4911013F-23DF-32FB-EDC3-FADB456776C2}"/>
              </a:ext>
            </a:extLst>
          </p:cNvPr>
          <p:cNvSpPr>
            <a:spLocks noGrp="1" noChangeArrowheads="1"/>
          </p:cNvSpPr>
          <p:nvPr>
            <p:ph type="sldNum" sz="quarter" idx="12"/>
          </p:nvPr>
        </p:nvSpPr>
        <p:spPr>
          <a:ln/>
        </p:spPr>
        <p:txBody>
          <a:bodyPr/>
          <a:lstStyle>
            <a:lvl1pPr>
              <a:defRPr/>
            </a:lvl1pPr>
          </a:lstStyle>
          <a:p>
            <a:pPr>
              <a:defRPr/>
            </a:pPr>
            <a:r>
              <a:rPr lang="en-US" altLang="en-US"/>
              <a:t>2-</a:t>
            </a:r>
            <a:fld id="{B3CE1709-AF03-2047-AFA0-7FF56A3B4447}" type="slidenum">
              <a:rPr lang="en-US" altLang="en-US" smtClean="0"/>
              <a:pPr>
                <a:defRPr/>
              </a:pPr>
              <a:t>‹#›</a:t>
            </a:fld>
            <a:endParaRPr lang="en-US" altLang="en-US"/>
          </a:p>
        </p:txBody>
      </p:sp>
    </p:spTree>
    <p:extLst>
      <p:ext uri="{BB962C8B-B14F-4D97-AF65-F5344CB8AC3E}">
        <p14:creationId xmlns:p14="http://schemas.microsoft.com/office/powerpoint/2010/main" val="2366820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389129F-D04A-8ADE-B791-36B5C645B510}"/>
              </a:ext>
            </a:extLst>
          </p:cNvPr>
          <p:cNvSpPr>
            <a:spLocks noGrp="1" noChangeArrowheads="1"/>
          </p:cNvSpPr>
          <p:nvPr>
            <p:ph type="dt" sz="half" idx="10"/>
          </p:nvPr>
        </p:nvSpPr>
        <p:spPr>
          <a:ln/>
        </p:spPr>
        <p:txBody>
          <a:bodyPr/>
          <a:lstStyle>
            <a:lvl1pPr>
              <a:defRPr/>
            </a:lvl1pPr>
          </a:lstStyle>
          <a:p>
            <a:pPr>
              <a:defRPr/>
            </a:pPr>
            <a:fld id="{E617EACF-0960-8B40-88F6-FBD60E22D8BD}" type="datetime1">
              <a:rPr lang="en-US" altLang="en-US"/>
              <a:pPr>
                <a:defRPr/>
              </a:pPr>
              <a:t>2/19/2024</a:t>
            </a:fld>
            <a:endParaRPr lang="en-US" altLang="en-US"/>
          </a:p>
        </p:txBody>
      </p:sp>
      <p:sp>
        <p:nvSpPr>
          <p:cNvPr id="6" name="Rectangle 7">
            <a:extLst>
              <a:ext uri="{FF2B5EF4-FFF2-40B4-BE49-F238E27FC236}">
                <a16:creationId xmlns:a16="http://schemas.microsoft.com/office/drawing/2014/main" id="{2E31FDD0-4C95-7229-175C-E70E6B3717F6}"/>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7" name="Rectangle 8">
            <a:extLst>
              <a:ext uri="{FF2B5EF4-FFF2-40B4-BE49-F238E27FC236}">
                <a16:creationId xmlns:a16="http://schemas.microsoft.com/office/drawing/2014/main" id="{D679CB18-D25B-31BB-0211-575483CAF32D}"/>
              </a:ext>
            </a:extLst>
          </p:cNvPr>
          <p:cNvSpPr>
            <a:spLocks noGrp="1" noChangeArrowheads="1"/>
          </p:cNvSpPr>
          <p:nvPr>
            <p:ph type="sldNum" sz="quarter" idx="12"/>
          </p:nvPr>
        </p:nvSpPr>
        <p:spPr>
          <a:ln/>
        </p:spPr>
        <p:txBody>
          <a:bodyPr/>
          <a:lstStyle>
            <a:lvl1pPr>
              <a:defRPr/>
            </a:lvl1pPr>
          </a:lstStyle>
          <a:p>
            <a:pPr>
              <a:defRPr/>
            </a:pPr>
            <a:r>
              <a:rPr lang="en-US" altLang="en-US"/>
              <a:t>2-</a:t>
            </a:r>
            <a:fld id="{6AD32842-C6E1-7F45-BD5C-4E75B6DAE964}" type="slidenum">
              <a:rPr lang="en-US" altLang="en-US" smtClean="0"/>
              <a:pPr>
                <a:defRPr/>
              </a:pPr>
              <a:t>‹#›</a:t>
            </a:fld>
            <a:endParaRPr lang="en-US" altLang="en-US"/>
          </a:p>
        </p:txBody>
      </p:sp>
    </p:spTree>
    <p:extLst>
      <p:ext uri="{BB962C8B-B14F-4D97-AF65-F5344CB8AC3E}">
        <p14:creationId xmlns:p14="http://schemas.microsoft.com/office/powerpoint/2010/main" val="171846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495800" y="1600200"/>
            <a:ext cx="3810000" cy="4648200"/>
          </a:xfrm>
        </p:spPr>
        <p:txBody>
          <a:bodyPr/>
          <a:lstStyle/>
          <a:p>
            <a:pPr lvl="0"/>
            <a:endParaRPr lang="en-US" noProof="0" dirty="0"/>
          </a:p>
        </p:txBody>
      </p:sp>
      <p:sp>
        <p:nvSpPr>
          <p:cNvPr id="5" name="Rectangle 4">
            <a:extLst>
              <a:ext uri="{FF2B5EF4-FFF2-40B4-BE49-F238E27FC236}">
                <a16:creationId xmlns:a16="http://schemas.microsoft.com/office/drawing/2014/main" id="{E8D85C57-ECA2-D198-BAC0-728EAF5C4110}"/>
              </a:ext>
            </a:extLst>
          </p:cNvPr>
          <p:cNvSpPr>
            <a:spLocks noGrp="1" noChangeArrowheads="1"/>
          </p:cNvSpPr>
          <p:nvPr>
            <p:ph type="dt" sz="half" idx="10"/>
          </p:nvPr>
        </p:nvSpPr>
        <p:spPr>
          <a:ln/>
        </p:spPr>
        <p:txBody>
          <a:bodyPr/>
          <a:lstStyle>
            <a:lvl1pPr>
              <a:defRPr/>
            </a:lvl1pPr>
          </a:lstStyle>
          <a:p>
            <a:pPr>
              <a:defRPr/>
            </a:pPr>
            <a:fld id="{01D06118-2F53-AA4D-8DA5-7DA578E03ABB}" type="datetime1">
              <a:rPr lang="en-US" altLang="en-US"/>
              <a:pPr>
                <a:defRPr/>
              </a:pPr>
              <a:t>2/19/2024</a:t>
            </a:fld>
            <a:endParaRPr lang="en-US" altLang="en-US"/>
          </a:p>
        </p:txBody>
      </p:sp>
      <p:sp>
        <p:nvSpPr>
          <p:cNvPr id="6" name="Rectangle 7">
            <a:extLst>
              <a:ext uri="{FF2B5EF4-FFF2-40B4-BE49-F238E27FC236}">
                <a16:creationId xmlns:a16="http://schemas.microsoft.com/office/drawing/2014/main" id="{BAF86D12-D7BE-F930-3895-B633055E6031}"/>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7" name="Rectangle 8">
            <a:extLst>
              <a:ext uri="{FF2B5EF4-FFF2-40B4-BE49-F238E27FC236}">
                <a16:creationId xmlns:a16="http://schemas.microsoft.com/office/drawing/2014/main" id="{0F1B0583-A2BE-FA37-22C8-1D3F61C1FCD6}"/>
              </a:ext>
            </a:extLst>
          </p:cNvPr>
          <p:cNvSpPr>
            <a:spLocks noGrp="1" noChangeArrowheads="1"/>
          </p:cNvSpPr>
          <p:nvPr>
            <p:ph type="sldNum" sz="quarter" idx="12"/>
          </p:nvPr>
        </p:nvSpPr>
        <p:spPr>
          <a:ln/>
        </p:spPr>
        <p:txBody>
          <a:bodyPr/>
          <a:lstStyle>
            <a:lvl1pPr>
              <a:defRPr/>
            </a:lvl1pPr>
          </a:lstStyle>
          <a:p>
            <a:pPr>
              <a:defRPr/>
            </a:pPr>
            <a:r>
              <a:rPr lang="en-US" altLang="en-US"/>
              <a:t>2-</a:t>
            </a:r>
            <a:fld id="{3C9BD619-9FDC-8840-98FA-943F8790688F}" type="slidenum">
              <a:rPr lang="en-US" altLang="en-US" smtClean="0"/>
              <a:pPr>
                <a:defRPr/>
              </a:pPr>
              <a:t>‹#›</a:t>
            </a:fld>
            <a:endParaRPr lang="en-US" altLang="en-US"/>
          </a:p>
        </p:txBody>
      </p:sp>
    </p:spTree>
    <p:extLst>
      <p:ext uri="{BB962C8B-B14F-4D97-AF65-F5344CB8AC3E}">
        <p14:creationId xmlns:p14="http://schemas.microsoft.com/office/powerpoint/2010/main" val="27283557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Content Placeholder 2"/>
          <p:cNvSpPr>
            <a:spLocks noGrp="1"/>
          </p:cNvSpPr>
          <p:nvPr>
            <p:ph sz="half" idx="1"/>
          </p:nvPr>
        </p:nvSpPr>
        <p:spPr>
          <a:xfrm>
            <a:off x="533400" y="1600200"/>
            <a:ext cx="77724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33400" y="4000500"/>
            <a:ext cx="77724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C8484F-97BD-D601-7FFC-27FF30147FD2}"/>
              </a:ext>
            </a:extLst>
          </p:cNvPr>
          <p:cNvSpPr>
            <a:spLocks noGrp="1" noChangeArrowheads="1"/>
          </p:cNvSpPr>
          <p:nvPr>
            <p:ph type="dt" sz="half" idx="10"/>
          </p:nvPr>
        </p:nvSpPr>
        <p:spPr>
          <a:ln/>
        </p:spPr>
        <p:txBody>
          <a:bodyPr/>
          <a:lstStyle>
            <a:lvl1pPr>
              <a:defRPr/>
            </a:lvl1pPr>
          </a:lstStyle>
          <a:p>
            <a:pPr>
              <a:defRPr/>
            </a:pPr>
            <a:fld id="{E19510FD-96C7-814A-9F7A-BC09D451569E}" type="datetime1">
              <a:rPr lang="en-US" altLang="en-US"/>
              <a:pPr>
                <a:defRPr/>
              </a:pPr>
              <a:t>2/19/2024</a:t>
            </a:fld>
            <a:endParaRPr lang="en-US" altLang="en-US"/>
          </a:p>
        </p:txBody>
      </p:sp>
      <p:sp>
        <p:nvSpPr>
          <p:cNvPr id="6" name="Rectangle 7">
            <a:extLst>
              <a:ext uri="{FF2B5EF4-FFF2-40B4-BE49-F238E27FC236}">
                <a16:creationId xmlns:a16="http://schemas.microsoft.com/office/drawing/2014/main" id="{0A1DAEBF-4855-0D1A-903B-37782E1657DF}"/>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7" name="Rectangle 8">
            <a:extLst>
              <a:ext uri="{FF2B5EF4-FFF2-40B4-BE49-F238E27FC236}">
                <a16:creationId xmlns:a16="http://schemas.microsoft.com/office/drawing/2014/main" id="{7CE43CE1-1683-AD29-1E44-0645572FD7DD}"/>
              </a:ext>
            </a:extLst>
          </p:cNvPr>
          <p:cNvSpPr>
            <a:spLocks noGrp="1" noChangeArrowheads="1"/>
          </p:cNvSpPr>
          <p:nvPr>
            <p:ph type="sldNum" sz="quarter" idx="12"/>
          </p:nvPr>
        </p:nvSpPr>
        <p:spPr>
          <a:ln/>
        </p:spPr>
        <p:txBody>
          <a:bodyPr/>
          <a:lstStyle>
            <a:lvl1pPr>
              <a:defRPr/>
            </a:lvl1pPr>
          </a:lstStyle>
          <a:p>
            <a:pPr>
              <a:defRPr/>
            </a:pPr>
            <a:r>
              <a:rPr lang="en-US" altLang="en-US"/>
              <a:t>2-</a:t>
            </a:r>
            <a:fld id="{12A70642-2B47-1545-8161-BC237E97656B}" type="slidenum">
              <a:rPr lang="en-US" altLang="en-US" smtClean="0"/>
              <a:pPr>
                <a:defRPr/>
              </a:pPr>
              <a:t>‹#›</a:t>
            </a:fld>
            <a:endParaRPr lang="en-US" altLang="en-US"/>
          </a:p>
        </p:txBody>
      </p:sp>
    </p:spTree>
    <p:extLst>
      <p:ext uri="{BB962C8B-B14F-4D97-AF65-F5344CB8AC3E}">
        <p14:creationId xmlns:p14="http://schemas.microsoft.com/office/powerpoint/2010/main" val="217753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593A4DA-22F2-02AF-0B5B-CC94AB13AC4F}"/>
              </a:ext>
            </a:extLst>
          </p:cNvPr>
          <p:cNvSpPr>
            <a:spLocks noGrp="1" noChangeArrowheads="1"/>
          </p:cNvSpPr>
          <p:nvPr>
            <p:ph type="dt" sz="half" idx="10"/>
          </p:nvPr>
        </p:nvSpPr>
        <p:spPr>
          <a:ln/>
        </p:spPr>
        <p:txBody>
          <a:bodyPr/>
          <a:lstStyle>
            <a:lvl1pPr>
              <a:defRPr/>
            </a:lvl1pPr>
          </a:lstStyle>
          <a:p>
            <a:pPr>
              <a:defRPr/>
            </a:pPr>
            <a:fld id="{8C2F1664-6093-BC4A-A962-FE5C5196099C}" type="datetime1">
              <a:rPr lang="en-US" altLang="en-US"/>
              <a:pPr>
                <a:defRPr/>
              </a:pPr>
              <a:t>2/19/2024</a:t>
            </a:fld>
            <a:endParaRPr lang="en-US" altLang="en-US"/>
          </a:p>
        </p:txBody>
      </p:sp>
      <p:sp>
        <p:nvSpPr>
          <p:cNvPr id="5" name="Rectangle 7">
            <a:extLst>
              <a:ext uri="{FF2B5EF4-FFF2-40B4-BE49-F238E27FC236}">
                <a16:creationId xmlns:a16="http://schemas.microsoft.com/office/drawing/2014/main" id="{E368A2C2-0EFD-98F0-1F28-801BC44FBC10}"/>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6" name="Rectangle 8">
            <a:extLst>
              <a:ext uri="{FF2B5EF4-FFF2-40B4-BE49-F238E27FC236}">
                <a16:creationId xmlns:a16="http://schemas.microsoft.com/office/drawing/2014/main" id="{E0F44D39-B22F-01BE-30A5-F68AA5BCB865}"/>
              </a:ext>
            </a:extLst>
          </p:cNvPr>
          <p:cNvSpPr>
            <a:spLocks noGrp="1" noChangeArrowheads="1"/>
          </p:cNvSpPr>
          <p:nvPr>
            <p:ph type="sldNum" sz="quarter" idx="12"/>
          </p:nvPr>
        </p:nvSpPr>
        <p:spPr>
          <a:ln/>
        </p:spPr>
        <p:txBody>
          <a:bodyPr/>
          <a:lstStyle>
            <a:lvl1pPr>
              <a:defRPr/>
            </a:lvl1pPr>
          </a:lstStyle>
          <a:p>
            <a:pPr>
              <a:defRPr/>
            </a:pPr>
            <a:r>
              <a:rPr lang="en-US" altLang="en-US"/>
              <a:t>2-</a:t>
            </a:r>
            <a:fld id="{7484F126-EC5F-B746-BFAC-A71A4680BFBB}" type="slidenum">
              <a:rPr lang="en-US" altLang="en-US" smtClean="0"/>
              <a:pPr>
                <a:defRPr/>
              </a:pPr>
              <a:t>‹#›</a:t>
            </a:fld>
            <a:endParaRPr lang="en-US" altLang="en-US"/>
          </a:p>
        </p:txBody>
      </p:sp>
    </p:spTree>
    <p:extLst>
      <p:ext uri="{BB962C8B-B14F-4D97-AF65-F5344CB8AC3E}">
        <p14:creationId xmlns:p14="http://schemas.microsoft.com/office/powerpoint/2010/main" val="3723115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51E9A21-CA60-998B-4CA7-FF348533B8E1}"/>
              </a:ext>
            </a:extLst>
          </p:cNvPr>
          <p:cNvSpPr>
            <a:spLocks noGrp="1" noChangeArrowheads="1"/>
          </p:cNvSpPr>
          <p:nvPr>
            <p:ph type="dt" sz="half" idx="10"/>
          </p:nvPr>
        </p:nvSpPr>
        <p:spPr>
          <a:ln/>
        </p:spPr>
        <p:txBody>
          <a:bodyPr/>
          <a:lstStyle>
            <a:lvl1pPr>
              <a:defRPr/>
            </a:lvl1pPr>
          </a:lstStyle>
          <a:p>
            <a:pPr>
              <a:defRPr/>
            </a:pPr>
            <a:fld id="{7749B706-7951-0441-98CF-6149FB7C45FE}" type="datetime1">
              <a:rPr lang="en-US" altLang="en-US"/>
              <a:pPr>
                <a:defRPr/>
              </a:pPr>
              <a:t>2/19/2024</a:t>
            </a:fld>
            <a:endParaRPr lang="en-US" altLang="en-US"/>
          </a:p>
        </p:txBody>
      </p:sp>
      <p:sp>
        <p:nvSpPr>
          <p:cNvPr id="5" name="Rectangle 7">
            <a:extLst>
              <a:ext uri="{FF2B5EF4-FFF2-40B4-BE49-F238E27FC236}">
                <a16:creationId xmlns:a16="http://schemas.microsoft.com/office/drawing/2014/main" id="{3D7E01F2-A4B5-620D-2483-CB4F5476730A}"/>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6" name="Rectangle 8">
            <a:extLst>
              <a:ext uri="{FF2B5EF4-FFF2-40B4-BE49-F238E27FC236}">
                <a16:creationId xmlns:a16="http://schemas.microsoft.com/office/drawing/2014/main" id="{234636A6-9289-7886-9B7C-C257B77EEE29}"/>
              </a:ext>
            </a:extLst>
          </p:cNvPr>
          <p:cNvSpPr>
            <a:spLocks noGrp="1" noChangeArrowheads="1"/>
          </p:cNvSpPr>
          <p:nvPr>
            <p:ph type="sldNum" sz="quarter" idx="12"/>
          </p:nvPr>
        </p:nvSpPr>
        <p:spPr>
          <a:ln/>
        </p:spPr>
        <p:txBody>
          <a:bodyPr/>
          <a:lstStyle>
            <a:lvl1pPr>
              <a:defRPr/>
            </a:lvl1pPr>
          </a:lstStyle>
          <a:p>
            <a:pPr>
              <a:defRPr/>
            </a:pPr>
            <a:r>
              <a:rPr lang="en-US" altLang="en-US"/>
              <a:t>2-</a:t>
            </a:r>
            <a:fld id="{893C0521-EF8C-424E-8292-0D4CBB153DD3}" type="slidenum">
              <a:rPr lang="en-US" altLang="en-US" smtClean="0"/>
              <a:pPr>
                <a:defRPr/>
              </a:pPr>
              <a:t>‹#›</a:t>
            </a:fld>
            <a:endParaRPr lang="en-US" altLang="en-US"/>
          </a:p>
        </p:txBody>
      </p:sp>
    </p:spTree>
    <p:extLst>
      <p:ext uri="{BB962C8B-B14F-4D97-AF65-F5344CB8AC3E}">
        <p14:creationId xmlns:p14="http://schemas.microsoft.com/office/powerpoint/2010/main" val="1752829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04E5931-7DC6-7C9D-A1AD-F0521CE3F746}"/>
              </a:ext>
            </a:extLst>
          </p:cNvPr>
          <p:cNvSpPr>
            <a:spLocks noGrp="1" noChangeArrowheads="1"/>
          </p:cNvSpPr>
          <p:nvPr>
            <p:ph type="dt" sz="half" idx="10"/>
          </p:nvPr>
        </p:nvSpPr>
        <p:spPr>
          <a:ln/>
        </p:spPr>
        <p:txBody>
          <a:bodyPr/>
          <a:lstStyle>
            <a:lvl1pPr>
              <a:defRPr/>
            </a:lvl1pPr>
          </a:lstStyle>
          <a:p>
            <a:pPr>
              <a:defRPr/>
            </a:pPr>
            <a:fld id="{A31907A2-3EA2-0140-BEF6-6FB2C2AC68BF}" type="datetime1">
              <a:rPr lang="en-US" altLang="en-US"/>
              <a:pPr>
                <a:defRPr/>
              </a:pPr>
              <a:t>2/19/2024</a:t>
            </a:fld>
            <a:endParaRPr lang="en-US" altLang="en-US"/>
          </a:p>
        </p:txBody>
      </p:sp>
      <p:sp>
        <p:nvSpPr>
          <p:cNvPr id="6" name="Rectangle 7">
            <a:extLst>
              <a:ext uri="{FF2B5EF4-FFF2-40B4-BE49-F238E27FC236}">
                <a16:creationId xmlns:a16="http://schemas.microsoft.com/office/drawing/2014/main" id="{DD9BAA21-DD8E-9BBE-4857-B298D08DFF36}"/>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7" name="Rectangle 8">
            <a:extLst>
              <a:ext uri="{FF2B5EF4-FFF2-40B4-BE49-F238E27FC236}">
                <a16:creationId xmlns:a16="http://schemas.microsoft.com/office/drawing/2014/main" id="{C0C89E47-BC11-EC5F-68C8-B611FD2A1EF2}"/>
              </a:ext>
            </a:extLst>
          </p:cNvPr>
          <p:cNvSpPr>
            <a:spLocks noGrp="1" noChangeArrowheads="1"/>
          </p:cNvSpPr>
          <p:nvPr>
            <p:ph type="sldNum" sz="quarter" idx="12"/>
          </p:nvPr>
        </p:nvSpPr>
        <p:spPr>
          <a:ln/>
        </p:spPr>
        <p:txBody>
          <a:bodyPr/>
          <a:lstStyle>
            <a:lvl1pPr>
              <a:defRPr/>
            </a:lvl1pPr>
          </a:lstStyle>
          <a:p>
            <a:pPr>
              <a:defRPr/>
            </a:pPr>
            <a:r>
              <a:rPr lang="en-US" altLang="en-US"/>
              <a:t>2-</a:t>
            </a:r>
            <a:fld id="{CDE26AD9-0FA3-6345-960F-341BEC3E5C74}" type="slidenum">
              <a:rPr lang="en-US" altLang="en-US" smtClean="0"/>
              <a:pPr>
                <a:defRPr/>
              </a:pPr>
              <a:t>‹#›</a:t>
            </a:fld>
            <a:endParaRPr lang="en-US" altLang="en-US"/>
          </a:p>
        </p:txBody>
      </p:sp>
    </p:spTree>
    <p:extLst>
      <p:ext uri="{BB962C8B-B14F-4D97-AF65-F5344CB8AC3E}">
        <p14:creationId xmlns:p14="http://schemas.microsoft.com/office/powerpoint/2010/main" val="1456079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39245149-2B26-03C1-6D6E-A19E14E98987}"/>
              </a:ext>
            </a:extLst>
          </p:cNvPr>
          <p:cNvSpPr>
            <a:spLocks noGrp="1" noChangeArrowheads="1"/>
          </p:cNvSpPr>
          <p:nvPr>
            <p:ph type="dt" sz="half" idx="10"/>
          </p:nvPr>
        </p:nvSpPr>
        <p:spPr>
          <a:ln/>
        </p:spPr>
        <p:txBody>
          <a:bodyPr/>
          <a:lstStyle>
            <a:lvl1pPr>
              <a:defRPr/>
            </a:lvl1pPr>
          </a:lstStyle>
          <a:p>
            <a:pPr>
              <a:defRPr/>
            </a:pPr>
            <a:fld id="{B1228C11-DFEE-4548-8CC1-4C0D7F8A3BD8}" type="datetime1">
              <a:rPr lang="en-US" altLang="en-US"/>
              <a:pPr>
                <a:defRPr/>
              </a:pPr>
              <a:t>2/19/2024</a:t>
            </a:fld>
            <a:endParaRPr lang="en-US" altLang="en-US"/>
          </a:p>
        </p:txBody>
      </p:sp>
      <p:sp>
        <p:nvSpPr>
          <p:cNvPr id="8" name="Rectangle 7">
            <a:extLst>
              <a:ext uri="{FF2B5EF4-FFF2-40B4-BE49-F238E27FC236}">
                <a16:creationId xmlns:a16="http://schemas.microsoft.com/office/drawing/2014/main" id="{AFF9F15B-C5F0-977F-ADC8-14855CF30108}"/>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9" name="Rectangle 8">
            <a:extLst>
              <a:ext uri="{FF2B5EF4-FFF2-40B4-BE49-F238E27FC236}">
                <a16:creationId xmlns:a16="http://schemas.microsoft.com/office/drawing/2014/main" id="{5C7DD543-61DB-8F05-B42B-754F52C0C30A}"/>
              </a:ext>
            </a:extLst>
          </p:cNvPr>
          <p:cNvSpPr>
            <a:spLocks noGrp="1" noChangeArrowheads="1"/>
          </p:cNvSpPr>
          <p:nvPr>
            <p:ph type="sldNum" sz="quarter" idx="12"/>
          </p:nvPr>
        </p:nvSpPr>
        <p:spPr>
          <a:ln/>
        </p:spPr>
        <p:txBody>
          <a:bodyPr/>
          <a:lstStyle>
            <a:lvl1pPr>
              <a:defRPr/>
            </a:lvl1pPr>
          </a:lstStyle>
          <a:p>
            <a:pPr>
              <a:defRPr/>
            </a:pPr>
            <a:r>
              <a:rPr lang="en-US" altLang="en-US"/>
              <a:t>2-</a:t>
            </a:r>
            <a:fld id="{100E839C-20B0-0B43-85DF-834251AB1785}" type="slidenum">
              <a:rPr lang="en-US" altLang="en-US" smtClean="0"/>
              <a:pPr>
                <a:defRPr/>
              </a:pPr>
              <a:t>‹#›</a:t>
            </a:fld>
            <a:endParaRPr lang="en-US" altLang="en-US"/>
          </a:p>
        </p:txBody>
      </p:sp>
    </p:spTree>
    <p:extLst>
      <p:ext uri="{BB962C8B-B14F-4D97-AF65-F5344CB8AC3E}">
        <p14:creationId xmlns:p14="http://schemas.microsoft.com/office/powerpoint/2010/main" val="4294577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3E34DD24-BF6F-4880-3C5B-1FD0C37DD0DC}"/>
              </a:ext>
            </a:extLst>
          </p:cNvPr>
          <p:cNvSpPr>
            <a:spLocks noGrp="1" noChangeArrowheads="1"/>
          </p:cNvSpPr>
          <p:nvPr>
            <p:ph type="dt" sz="half" idx="10"/>
          </p:nvPr>
        </p:nvSpPr>
        <p:spPr>
          <a:ln/>
        </p:spPr>
        <p:txBody>
          <a:bodyPr/>
          <a:lstStyle>
            <a:lvl1pPr>
              <a:defRPr/>
            </a:lvl1pPr>
          </a:lstStyle>
          <a:p>
            <a:pPr>
              <a:defRPr/>
            </a:pPr>
            <a:fld id="{626CA340-5C16-CA49-9F56-B44A565C6473}" type="datetime1">
              <a:rPr lang="en-US" altLang="en-US"/>
              <a:pPr>
                <a:defRPr/>
              </a:pPr>
              <a:t>2/19/2024</a:t>
            </a:fld>
            <a:endParaRPr lang="en-US" altLang="en-US"/>
          </a:p>
        </p:txBody>
      </p:sp>
      <p:sp>
        <p:nvSpPr>
          <p:cNvPr id="4" name="Rectangle 7">
            <a:extLst>
              <a:ext uri="{FF2B5EF4-FFF2-40B4-BE49-F238E27FC236}">
                <a16:creationId xmlns:a16="http://schemas.microsoft.com/office/drawing/2014/main" id="{40E55447-283A-0E50-C35F-C999E7814E3D}"/>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5" name="Rectangle 8">
            <a:extLst>
              <a:ext uri="{FF2B5EF4-FFF2-40B4-BE49-F238E27FC236}">
                <a16:creationId xmlns:a16="http://schemas.microsoft.com/office/drawing/2014/main" id="{A2F7522A-A4A9-7324-A857-EC7442BF33EB}"/>
              </a:ext>
            </a:extLst>
          </p:cNvPr>
          <p:cNvSpPr>
            <a:spLocks noGrp="1" noChangeArrowheads="1"/>
          </p:cNvSpPr>
          <p:nvPr>
            <p:ph type="sldNum" sz="quarter" idx="12"/>
          </p:nvPr>
        </p:nvSpPr>
        <p:spPr>
          <a:ln/>
        </p:spPr>
        <p:txBody>
          <a:bodyPr/>
          <a:lstStyle>
            <a:lvl1pPr>
              <a:defRPr/>
            </a:lvl1pPr>
          </a:lstStyle>
          <a:p>
            <a:pPr>
              <a:defRPr/>
            </a:pPr>
            <a:r>
              <a:rPr lang="en-US" altLang="en-US"/>
              <a:t>2-</a:t>
            </a:r>
            <a:fld id="{8D9B17D7-F4E2-1D4E-8A99-84C967783D1C}" type="slidenum">
              <a:rPr lang="en-US" altLang="en-US" smtClean="0"/>
              <a:pPr>
                <a:defRPr/>
              </a:pPr>
              <a:t>‹#›</a:t>
            </a:fld>
            <a:endParaRPr lang="en-US" altLang="en-US"/>
          </a:p>
        </p:txBody>
      </p:sp>
    </p:spTree>
    <p:extLst>
      <p:ext uri="{BB962C8B-B14F-4D97-AF65-F5344CB8AC3E}">
        <p14:creationId xmlns:p14="http://schemas.microsoft.com/office/powerpoint/2010/main" val="4059618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F6053FE-2673-9649-08CD-40315874190A}"/>
              </a:ext>
            </a:extLst>
          </p:cNvPr>
          <p:cNvSpPr>
            <a:spLocks noGrp="1" noChangeArrowheads="1"/>
          </p:cNvSpPr>
          <p:nvPr>
            <p:ph type="dt" sz="half" idx="10"/>
          </p:nvPr>
        </p:nvSpPr>
        <p:spPr>
          <a:ln/>
        </p:spPr>
        <p:txBody>
          <a:bodyPr/>
          <a:lstStyle>
            <a:lvl1pPr>
              <a:defRPr/>
            </a:lvl1pPr>
          </a:lstStyle>
          <a:p>
            <a:pPr>
              <a:defRPr/>
            </a:pPr>
            <a:fld id="{5F01D36D-82D1-0B44-8678-E1D9B28BFB02}" type="datetime1">
              <a:rPr lang="en-US" altLang="en-US"/>
              <a:pPr>
                <a:defRPr/>
              </a:pPr>
              <a:t>2/19/2024</a:t>
            </a:fld>
            <a:endParaRPr lang="en-US" altLang="en-US"/>
          </a:p>
        </p:txBody>
      </p:sp>
      <p:sp>
        <p:nvSpPr>
          <p:cNvPr id="3" name="Rectangle 7">
            <a:extLst>
              <a:ext uri="{FF2B5EF4-FFF2-40B4-BE49-F238E27FC236}">
                <a16:creationId xmlns:a16="http://schemas.microsoft.com/office/drawing/2014/main" id="{F2DD76C6-DB55-10E7-97F3-FDE2BCA38708}"/>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4" name="Rectangle 8">
            <a:extLst>
              <a:ext uri="{FF2B5EF4-FFF2-40B4-BE49-F238E27FC236}">
                <a16:creationId xmlns:a16="http://schemas.microsoft.com/office/drawing/2014/main" id="{E79FF592-581D-3476-A5A6-78EA4FCCD8CF}"/>
              </a:ext>
            </a:extLst>
          </p:cNvPr>
          <p:cNvSpPr>
            <a:spLocks noGrp="1" noChangeArrowheads="1"/>
          </p:cNvSpPr>
          <p:nvPr>
            <p:ph type="sldNum" sz="quarter" idx="12"/>
          </p:nvPr>
        </p:nvSpPr>
        <p:spPr>
          <a:ln/>
        </p:spPr>
        <p:txBody>
          <a:bodyPr/>
          <a:lstStyle>
            <a:lvl1pPr>
              <a:defRPr/>
            </a:lvl1pPr>
          </a:lstStyle>
          <a:p>
            <a:pPr>
              <a:defRPr/>
            </a:pPr>
            <a:r>
              <a:rPr lang="en-US" altLang="en-US"/>
              <a:t>2-</a:t>
            </a:r>
            <a:fld id="{EA90B239-1A45-3943-87DC-C90AEDABA1F0}" type="slidenum">
              <a:rPr lang="en-US" altLang="en-US" smtClean="0"/>
              <a:pPr>
                <a:defRPr/>
              </a:pPr>
              <a:t>‹#›</a:t>
            </a:fld>
            <a:endParaRPr lang="en-US" altLang="en-US"/>
          </a:p>
        </p:txBody>
      </p:sp>
    </p:spTree>
    <p:extLst>
      <p:ext uri="{BB962C8B-B14F-4D97-AF65-F5344CB8AC3E}">
        <p14:creationId xmlns:p14="http://schemas.microsoft.com/office/powerpoint/2010/main" val="1295587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6EC60BC-514A-C2DC-ECB0-FDE1894F3BFA}"/>
              </a:ext>
            </a:extLst>
          </p:cNvPr>
          <p:cNvSpPr>
            <a:spLocks noGrp="1" noChangeArrowheads="1"/>
          </p:cNvSpPr>
          <p:nvPr>
            <p:ph type="dt" sz="half" idx="10"/>
          </p:nvPr>
        </p:nvSpPr>
        <p:spPr>
          <a:ln/>
        </p:spPr>
        <p:txBody>
          <a:bodyPr/>
          <a:lstStyle>
            <a:lvl1pPr>
              <a:defRPr/>
            </a:lvl1pPr>
          </a:lstStyle>
          <a:p>
            <a:pPr>
              <a:defRPr/>
            </a:pPr>
            <a:fld id="{CFD44A66-FE22-2B47-BC45-89AB018A9FF5}" type="datetime1">
              <a:rPr lang="en-US" altLang="en-US"/>
              <a:pPr>
                <a:defRPr/>
              </a:pPr>
              <a:t>2/19/2024</a:t>
            </a:fld>
            <a:endParaRPr lang="en-US" altLang="en-US"/>
          </a:p>
        </p:txBody>
      </p:sp>
      <p:sp>
        <p:nvSpPr>
          <p:cNvPr id="6" name="Rectangle 7">
            <a:extLst>
              <a:ext uri="{FF2B5EF4-FFF2-40B4-BE49-F238E27FC236}">
                <a16:creationId xmlns:a16="http://schemas.microsoft.com/office/drawing/2014/main" id="{9E695C81-F16F-3AAD-66B5-53A8FA229F81}"/>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7" name="Rectangle 8">
            <a:extLst>
              <a:ext uri="{FF2B5EF4-FFF2-40B4-BE49-F238E27FC236}">
                <a16:creationId xmlns:a16="http://schemas.microsoft.com/office/drawing/2014/main" id="{0C380E77-AB4A-8652-7908-624CED999052}"/>
              </a:ext>
            </a:extLst>
          </p:cNvPr>
          <p:cNvSpPr>
            <a:spLocks noGrp="1" noChangeArrowheads="1"/>
          </p:cNvSpPr>
          <p:nvPr>
            <p:ph type="sldNum" sz="quarter" idx="12"/>
          </p:nvPr>
        </p:nvSpPr>
        <p:spPr>
          <a:ln/>
        </p:spPr>
        <p:txBody>
          <a:bodyPr/>
          <a:lstStyle>
            <a:lvl1pPr>
              <a:defRPr/>
            </a:lvl1pPr>
          </a:lstStyle>
          <a:p>
            <a:pPr>
              <a:defRPr/>
            </a:pPr>
            <a:r>
              <a:rPr lang="en-US" altLang="en-US"/>
              <a:t>2-</a:t>
            </a:r>
            <a:fld id="{C0153512-E5ED-784F-AF49-F15871D2C9BA}" type="slidenum">
              <a:rPr lang="en-US" altLang="en-US" smtClean="0"/>
              <a:pPr>
                <a:defRPr/>
              </a:pPr>
              <a:t>‹#›</a:t>
            </a:fld>
            <a:endParaRPr lang="en-US" altLang="en-US"/>
          </a:p>
        </p:txBody>
      </p:sp>
    </p:spTree>
    <p:extLst>
      <p:ext uri="{BB962C8B-B14F-4D97-AF65-F5344CB8AC3E}">
        <p14:creationId xmlns:p14="http://schemas.microsoft.com/office/powerpoint/2010/main" val="3892439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62FF40D-FAA1-4CFE-2225-C5DCE6558B1E}"/>
              </a:ext>
            </a:extLst>
          </p:cNvPr>
          <p:cNvSpPr>
            <a:spLocks noGrp="1" noChangeArrowheads="1"/>
          </p:cNvSpPr>
          <p:nvPr>
            <p:ph type="dt" sz="half" idx="10"/>
          </p:nvPr>
        </p:nvSpPr>
        <p:spPr>
          <a:ln/>
        </p:spPr>
        <p:txBody>
          <a:bodyPr/>
          <a:lstStyle>
            <a:lvl1pPr>
              <a:defRPr/>
            </a:lvl1pPr>
          </a:lstStyle>
          <a:p>
            <a:pPr>
              <a:defRPr/>
            </a:pPr>
            <a:fld id="{595BCE0F-033F-C347-9586-D33A6BFBAD68}" type="datetime1">
              <a:rPr lang="en-US" altLang="en-US"/>
              <a:pPr>
                <a:defRPr/>
              </a:pPr>
              <a:t>2/19/2024</a:t>
            </a:fld>
            <a:endParaRPr lang="en-US" altLang="en-US"/>
          </a:p>
        </p:txBody>
      </p:sp>
      <p:sp>
        <p:nvSpPr>
          <p:cNvPr id="6" name="Rectangle 7">
            <a:extLst>
              <a:ext uri="{FF2B5EF4-FFF2-40B4-BE49-F238E27FC236}">
                <a16:creationId xmlns:a16="http://schemas.microsoft.com/office/drawing/2014/main" id="{159153D8-6E95-E65B-E521-6A152BFD6E1D}"/>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7" name="Rectangle 8">
            <a:extLst>
              <a:ext uri="{FF2B5EF4-FFF2-40B4-BE49-F238E27FC236}">
                <a16:creationId xmlns:a16="http://schemas.microsoft.com/office/drawing/2014/main" id="{EBEA717A-CBBF-1737-109D-C254AAB49F61}"/>
              </a:ext>
            </a:extLst>
          </p:cNvPr>
          <p:cNvSpPr>
            <a:spLocks noGrp="1" noChangeArrowheads="1"/>
          </p:cNvSpPr>
          <p:nvPr>
            <p:ph type="sldNum" sz="quarter" idx="12"/>
          </p:nvPr>
        </p:nvSpPr>
        <p:spPr>
          <a:ln/>
        </p:spPr>
        <p:txBody>
          <a:bodyPr/>
          <a:lstStyle>
            <a:lvl1pPr>
              <a:defRPr/>
            </a:lvl1pPr>
          </a:lstStyle>
          <a:p>
            <a:pPr>
              <a:defRPr/>
            </a:pPr>
            <a:r>
              <a:rPr lang="en-US" altLang="en-US"/>
              <a:t>2-</a:t>
            </a:r>
            <a:fld id="{230F6EE3-CAE8-E249-9FF0-757463EF2042}" type="slidenum">
              <a:rPr lang="en-US" altLang="en-US" smtClean="0"/>
              <a:pPr>
                <a:defRPr/>
              </a:pPr>
              <a:t>‹#›</a:t>
            </a:fld>
            <a:endParaRPr lang="en-US" altLang="en-US"/>
          </a:p>
        </p:txBody>
      </p:sp>
    </p:spTree>
    <p:extLst>
      <p:ext uri="{BB962C8B-B14F-4D97-AF65-F5344CB8AC3E}">
        <p14:creationId xmlns:p14="http://schemas.microsoft.com/office/powerpoint/2010/main" val="4099785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275EB8A-3250-ACAC-72CE-6080F2DFB8F4}"/>
              </a:ext>
            </a:extLst>
          </p:cNvPr>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F9B9B28F-97D1-969F-89E8-38668133E9F7}"/>
              </a:ext>
            </a:extLst>
          </p:cNvPr>
          <p:cNvSpPr>
            <a:spLocks noGrp="1" noChangeArrowheads="1"/>
          </p:cNvSpPr>
          <p:nvPr>
            <p:ph type="body" idx="1"/>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AC348D79-F303-CFFE-BF04-BBF6DA555332}"/>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400">
                <a:latin typeface="Times New Roman" panose="02020603050405020304" pitchFamily="18" charset="0"/>
              </a:defRPr>
            </a:lvl1pPr>
          </a:lstStyle>
          <a:p>
            <a:pPr>
              <a:defRPr/>
            </a:pPr>
            <a:fld id="{76202C86-B6B5-6F42-B200-40F49A08509C}" type="datetime1">
              <a:rPr lang="en-US" altLang="en-US"/>
              <a:pPr>
                <a:defRPr/>
              </a:pPr>
              <a:t>2/19/2024</a:t>
            </a:fld>
            <a:endParaRPr lang="en-US" altLang="en-US"/>
          </a:p>
        </p:txBody>
      </p:sp>
      <p:sp>
        <p:nvSpPr>
          <p:cNvPr id="32775" name="Rectangle 7">
            <a:extLst>
              <a:ext uri="{FF2B5EF4-FFF2-40B4-BE49-F238E27FC236}">
                <a16:creationId xmlns:a16="http://schemas.microsoft.com/office/drawing/2014/main" id="{75832D3B-0BAB-6FF7-5FF2-0F0051241F8F}"/>
              </a:ext>
            </a:extLst>
          </p:cNvPr>
          <p:cNvSpPr>
            <a:spLocks noGrp="1" noChangeArrowheads="1"/>
          </p:cNvSpPr>
          <p:nvPr>
            <p:ph type="ftr" sz="quarter" idx="3"/>
          </p:nvPr>
        </p:nvSpPr>
        <p:spPr bwMode="auto">
          <a:xfrm>
            <a:off x="5576888" y="6467475"/>
            <a:ext cx="2895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latin typeface="Tahoma" pitchFamily="34" charset="0"/>
                <a:ea typeface="+mn-ea"/>
                <a:cs typeface="+mn-cs"/>
              </a:defRPr>
            </a:lvl1pPr>
          </a:lstStyle>
          <a:p>
            <a:pPr>
              <a:defRPr/>
            </a:pPr>
            <a:r>
              <a:rPr lang="en-US"/>
              <a:t>Application Layer</a:t>
            </a:r>
          </a:p>
        </p:txBody>
      </p:sp>
      <p:sp>
        <p:nvSpPr>
          <p:cNvPr id="32776" name="Rectangle 8">
            <a:extLst>
              <a:ext uri="{FF2B5EF4-FFF2-40B4-BE49-F238E27FC236}">
                <a16:creationId xmlns:a16="http://schemas.microsoft.com/office/drawing/2014/main" id="{EAEFF8DC-43BF-7404-6F10-C18C57C391A1}"/>
              </a:ext>
            </a:extLst>
          </p:cNvPr>
          <p:cNvSpPr>
            <a:spLocks noGrp="1" noChangeArrowheads="1"/>
          </p:cNvSpPr>
          <p:nvPr>
            <p:ph type="sldNum" sz="quarter" idx="4"/>
          </p:nvPr>
        </p:nvSpPr>
        <p:spPr bwMode="auto">
          <a:xfrm>
            <a:off x="8324850" y="6462713"/>
            <a:ext cx="676275" cy="27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anose="020B0604030504040204" pitchFamily="34" charset="0"/>
              </a:defRPr>
            </a:lvl1pPr>
          </a:lstStyle>
          <a:p>
            <a:pPr>
              <a:defRPr/>
            </a:pPr>
            <a:r>
              <a:rPr lang="en-US" altLang="en-US"/>
              <a:t>2-</a:t>
            </a:r>
            <a:fld id="{E6207AFA-EC11-A64D-ADFF-7D3BA1577ACA}" type="slidenum">
              <a:rPr lang="en-US" altLang="en-US" smtClean="0"/>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624" r:id="rId1"/>
    <p:sldLayoutId id="2147486625" r:id="rId2"/>
    <p:sldLayoutId id="2147486626" r:id="rId3"/>
    <p:sldLayoutId id="2147486627" r:id="rId4"/>
    <p:sldLayoutId id="2147486628" r:id="rId5"/>
    <p:sldLayoutId id="2147486629" r:id="rId6"/>
    <p:sldLayoutId id="2147486630" r:id="rId7"/>
    <p:sldLayoutId id="2147486631" r:id="rId8"/>
    <p:sldLayoutId id="2147486632" r:id="rId9"/>
    <p:sldLayoutId id="2147486633" r:id="rId10"/>
    <p:sldLayoutId id="2147486634" r:id="rId11"/>
    <p:sldLayoutId id="2147486635" r:id="rId12"/>
    <p:sldLayoutId id="2147486636" r:id="rId13"/>
    <p:sldLayoutId id="2147486637" r:id="rId14"/>
    <p:sldLayoutId id="2147486638" r:id="rId15"/>
  </p:sldLayoutIdLst>
  <p:hf hdr="0" dt="0"/>
  <p:txStyles>
    <p:titleStyle>
      <a:lvl1pPr algn="l" rtl="0" eaLnBrk="0" fontAlgn="base" hangingPunct="0">
        <a:spcBef>
          <a:spcPct val="0"/>
        </a:spcBef>
        <a:spcAft>
          <a:spcPct val="0"/>
        </a:spcAft>
        <a:defRPr sz="4400">
          <a:solidFill>
            <a:srgbClr val="000099"/>
          </a:solidFill>
          <a:latin typeface="Gill Sans MT" pitchFamily="34" charset="0"/>
          <a:ea typeface="MS PGothic" panose="020B0600070205080204" pitchFamily="34" charset="-128"/>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MS PGothic" panose="020B0600070205080204" pitchFamily="34" charset="-128"/>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MS PGothic" panose="020B0600070205080204" pitchFamily="34" charset="-128"/>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MS PGothic" panose="020B0600070205080204" pitchFamily="34" charset="-128"/>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MS PGothic" panose="020B0600070205080204" pitchFamily="34" charset="-128"/>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MS PGothic" panose="020B0600070205080204" pitchFamily="34" charset="-128"/>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MS PGothic" panose="020B0600070205080204"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hyperlink" Target="https://www.rfc-editor.org/rfc/rfc2616#section-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rfc-editor.org/rfc/rfc2616#section-6"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www.jetbrains.com/ide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a:extLst>
              <a:ext uri="{FF2B5EF4-FFF2-40B4-BE49-F238E27FC236}">
                <a16:creationId xmlns:a16="http://schemas.microsoft.com/office/drawing/2014/main" id="{70903418-A2FC-745C-E6E1-D1D00018E0EF}"/>
              </a:ext>
            </a:extLst>
          </p:cNvPr>
          <p:cNvSpPr>
            <a:spLocks noChangeArrowheads="1"/>
          </p:cNvSpPr>
          <p:nvPr/>
        </p:nvSpPr>
        <p:spPr bwMode="auto">
          <a:xfrm>
            <a:off x="1630363" y="1774825"/>
            <a:ext cx="5995987" cy="307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100000"/>
              <a:buFont typeface="Wingdings"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9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kumimoji="1" lang="en-US" altLang="zh-CN" sz="4000" b="1" dirty="0">
                <a:solidFill>
                  <a:srgbClr val="FF0000"/>
                </a:solidFill>
                <a:latin typeface="Times New Roman" panose="02020603050405020304" pitchFamily="18" charset="0"/>
                <a:ea typeface="SimSun" panose="02010600030101010101" pitchFamily="2" charset="-122"/>
                <a:cs typeface="Arial" panose="020B0604020202020204" pitchFamily="34" charset="0"/>
              </a:rPr>
              <a:t>Programming Web Server</a:t>
            </a:r>
          </a:p>
          <a:p>
            <a:pPr algn="ctr">
              <a:lnSpc>
                <a:spcPct val="100000"/>
              </a:lnSpc>
              <a:spcBef>
                <a:spcPct val="0"/>
              </a:spcBef>
              <a:buClrTx/>
              <a:buSzTx/>
              <a:buFontTx/>
              <a:buNone/>
            </a:pPr>
            <a:endParaRPr kumimoji="1" lang="en-US" altLang="zh-CN" sz="2000" b="1" dirty="0">
              <a:solidFill>
                <a:srgbClr val="FF0000"/>
              </a:solidFill>
              <a:latin typeface="Times New Roman" panose="02020603050405020304" pitchFamily="18" charset="0"/>
              <a:ea typeface="SimSun" panose="02010600030101010101" pitchFamily="2" charset="-122"/>
              <a:cs typeface="Arial" panose="020B0604020202020204" pitchFamily="34" charset="0"/>
            </a:endParaRPr>
          </a:p>
          <a:p>
            <a:pPr algn="ctr">
              <a:lnSpc>
                <a:spcPct val="100000"/>
              </a:lnSpc>
              <a:spcBef>
                <a:spcPct val="0"/>
              </a:spcBef>
              <a:buClrTx/>
              <a:buSzTx/>
              <a:buFontTx/>
              <a:buNone/>
            </a:pPr>
            <a:r>
              <a:rPr kumimoji="1" lang="en-US" altLang="zh-CN" sz="2200" b="1" dirty="0">
                <a:solidFill>
                  <a:schemeClr val="accent2"/>
                </a:solidFill>
                <a:latin typeface="Times New Roman" panose="02020603050405020304" pitchFamily="18" charset="0"/>
                <a:ea typeface="SimSun" panose="02010600030101010101" pitchFamily="2" charset="-122"/>
                <a:cs typeface="Arial" panose="020B0604020202020204" pitchFamily="34" charset="0"/>
              </a:rPr>
              <a:t>CSCI 434: Network Systems and Design</a:t>
            </a:r>
          </a:p>
          <a:p>
            <a:pPr algn="ctr">
              <a:lnSpc>
                <a:spcPct val="100000"/>
              </a:lnSpc>
              <a:spcBef>
                <a:spcPct val="0"/>
              </a:spcBef>
              <a:buClrTx/>
              <a:buSzTx/>
              <a:buFontTx/>
              <a:buNone/>
            </a:pPr>
            <a:endParaRPr kumimoji="1" lang="en-US" altLang="zh-CN" sz="1600" b="1" dirty="0">
              <a:solidFill>
                <a:schemeClr val="accent2"/>
              </a:solidFill>
              <a:latin typeface="Times New Roman" panose="02020603050405020304" pitchFamily="18" charset="0"/>
              <a:ea typeface="SimSun" panose="02010600030101010101" pitchFamily="2" charset="-122"/>
              <a:cs typeface="Arial" panose="020B0604020202020204" pitchFamily="34" charset="0"/>
            </a:endParaRPr>
          </a:p>
          <a:p>
            <a:pPr algn="ctr">
              <a:lnSpc>
                <a:spcPct val="100000"/>
              </a:lnSpc>
              <a:spcBef>
                <a:spcPct val="0"/>
              </a:spcBef>
              <a:buClrTx/>
              <a:buSzTx/>
              <a:buFontTx/>
              <a:buNone/>
            </a:pPr>
            <a:endParaRPr kumimoji="1" lang="en-US" altLang="zh-CN" sz="1600" b="1" dirty="0">
              <a:solidFill>
                <a:schemeClr val="accent2"/>
              </a:solidFill>
              <a:latin typeface="Times New Roman" panose="02020603050405020304" pitchFamily="18" charset="0"/>
              <a:ea typeface="SimSun" panose="02010600030101010101" pitchFamily="2" charset="-122"/>
              <a:cs typeface="Arial" panose="020B0604020202020204" pitchFamily="34" charset="0"/>
            </a:endParaRPr>
          </a:p>
          <a:p>
            <a:pPr algn="ctr">
              <a:lnSpc>
                <a:spcPct val="100000"/>
              </a:lnSpc>
              <a:spcBef>
                <a:spcPct val="0"/>
              </a:spcBef>
              <a:buClrTx/>
              <a:buSzTx/>
              <a:buFontTx/>
              <a:buNone/>
            </a:pPr>
            <a:endParaRPr kumimoji="1" lang="en-US" altLang="zh-CN" sz="1600" b="1" dirty="0">
              <a:solidFill>
                <a:schemeClr val="accent2"/>
              </a:solidFill>
              <a:latin typeface="Times New Roman" panose="02020603050405020304" pitchFamily="18" charset="0"/>
              <a:ea typeface="SimSun" panose="02010600030101010101" pitchFamily="2" charset="-122"/>
              <a:cs typeface="Arial" panose="020B0604020202020204" pitchFamily="34" charset="0"/>
            </a:endParaRPr>
          </a:p>
          <a:p>
            <a:pPr algn="ctr">
              <a:lnSpc>
                <a:spcPct val="100000"/>
              </a:lnSpc>
              <a:spcBef>
                <a:spcPct val="0"/>
              </a:spcBef>
              <a:buClrTx/>
              <a:buSzTx/>
              <a:buFontTx/>
              <a:buNone/>
            </a:pPr>
            <a:endParaRPr kumimoji="1" lang="en-US" altLang="zh-CN" sz="1600" b="1" dirty="0">
              <a:solidFill>
                <a:schemeClr val="accent2"/>
              </a:solidFill>
              <a:latin typeface="Times New Roman" panose="02020603050405020304" pitchFamily="18" charset="0"/>
              <a:ea typeface="SimSun" panose="02010600030101010101" pitchFamily="2" charset="-122"/>
              <a:cs typeface="Arial" panose="020B0604020202020204" pitchFamily="34" charset="0"/>
            </a:endParaRPr>
          </a:p>
          <a:p>
            <a:pPr algn="ctr">
              <a:lnSpc>
                <a:spcPct val="100000"/>
              </a:lnSpc>
              <a:spcBef>
                <a:spcPct val="0"/>
              </a:spcBef>
              <a:buClrTx/>
              <a:buSzTx/>
              <a:buFontTx/>
              <a:buNone/>
            </a:pPr>
            <a:endParaRPr kumimoji="1" lang="en-US" altLang="zh-CN" sz="1600" b="1" dirty="0">
              <a:solidFill>
                <a:schemeClr val="accent2"/>
              </a:solidFill>
              <a:latin typeface="Times New Roman" panose="02020603050405020304" pitchFamily="18" charset="0"/>
              <a:ea typeface="SimSun" panose="02010600030101010101" pitchFamily="2" charset="-122"/>
              <a:cs typeface="Arial" panose="020B0604020202020204" pitchFamily="34" charset="0"/>
            </a:endParaRPr>
          </a:p>
          <a:p>
            <a:pPr algn="ctr">
              <a:lnSpc>
                <a:spcPct val="100000"/>
              </a:lnSpc>
              <a:spcBef>
                <a:spcPct val="0"/>
              </a:spcBef>
              <a:buClrTx/>
              <a:buSzTx/>
              <a:buFontTx/>
              <a:buNone/>
            </a:pPr>
            <a:endParaRPr kumimoji="1" lang="en-US" altLang="zh-CN" sz="1600" b="1" dirty="0">
              <a:solidFill>
                <a:schemeClr val="accent2"/>
              </a:solidFill>
              <a:latin typeface="Times New Roman" panose="02020603050405020304" pitchFamily="18" charset="0"/>
              <a:ea typeface="SimSun" panose="02010600030101010101" pitchFamily="2" charset="-122"/>
              <a:cs typeface="Arial" panose="020B0604020202020204" pitchFamily="34" charset="0"/>
            </a:endParaRPr>
          </a:p>
          <a:p>
            <a:pPr algn="ctr">
              <a:lnSpc>
                <a:spcPct val="100000"/>
              </a:lnSpc>
              <a:spcBef>
                <a:spcPct val="0"/>
              </a:spcBef>
              <a:buClrTx/>
              <a:buSzTx/>
              <a:buFontTx/>
              <a:buNone/>
            </a:pPr>
            <a:endParaRPr kumimoji="1" lang="en-US" altLang="zh-CN" sz="1600" b="1" dirty="0">
              <a:solidFill>
                <a:schemeClr val="accent2"/>
              </a:solidFill>
              <a:latin typeface="Times New Roman" panose="02020603050405020304" pitchFamily="18" charset="0"/>
              <a:ea typeface="SimSun" panose="02010600030101010101" pitchFamily="2" charset="-122"/>
              <a:cs typeface="Arial" panose="020B0604020202020204" pitchFamily="34" charset="0"/>
            </a:endParaRPr>
          </a:p>
        </p:txBody>
      </p:sp>
      <p:pic>
        <p:nvPicPr>
          <p:cNvPr id="21507" name="Picture 2" descr="Brand Guidelines">
            <a:extLst>
              <a:ext uri="{FF2B5EF4-FFF2-40B4-BE49-F238E27FC236}">
                <a16:creationId xmlns:a16="http://schemas.microsoft.com/office/drawing/2014/main" id="{DB3AC62A-6904-6E8F-1D99-E378FD23B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700" y="3270250"/>
            <a:ext cx="26193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F491F21C-2B73-7D01-9FBD-A03DE6F65E96}"/>
              </a:ext>
            </a:extLst>
          </p:cNvPr>
          <p:cNvSpPr>
            <a:spLocks noGrp="1" noChangeArrowheads="1"/>
          </p:cNvSpPr>
          <p:nvPr>
            <p:ph type="title"/>
          </p:nvPr>
        </p:nvSpPr>
        <p:spPr>
          <a:xfrm>
            <a:off x="411163" y="138113"/>
            <a:ext cx="7772400" cy="871537"/>
          </a:xfrm>
        </p:spPr>
        <p:txBody>
          <a:bodyPr/>
          <a:lstStyle/>
          <a:p>
            <a:r>
              <a:rPr lang="en-US" altLang="en-US" sz="3200" dirty="0"/>
              <a:t>3 Solution Guidance – Server Program</a:t>
            </a:r>
          </a:p>
        </p:txBody>
      </p:sp>
      <p:sp>
        <p:nvSpPr>
          <p:cNvPr id="25604" name="Rectangle 3">
            <a:extLst>
              <a:ext uri="{FF2B5EF4-FFF2-40B4-BE49-F238E27FC236}">
                <a16:creationId xmlns:a16="http://schemas.microsoft.com/office/drawing/2014/main" id="{79649522-88AC-FAAC-D21D-A822469A34CA}"/>
              </a:ext>
            </a:extLst>
          </p:cNvPr>
          <p:cNvSpPr>
            <a:spLocks noGrp="1" noChangeArrowheads="1"/>
          </p:cNvSpPr>
          <p:nvPr>
            <p:ph type="body" sz="half" idx="1"/>
          </p:nvPr>
        </p:nvSpPr>
        <p:spPr>
          <a:xfrm>
            <a:off x="256746" y="1053929"/>
            <a:ext cx="8887254" cy="2109401"/>
          </a:xfrm>
        </p:spPr>
        <p:txBody>
          <a:bodyPr/>
          <a:lstStyle/>
          <a:p>
            <a:r>
              <a:rPr lang="en-US" altLang="en-US" i="1" dirty="0"/>
              <a:t>Ensure that the server program can be run according to the assignment specifications (the first argument is port number, the second one is the address of the </a:t>
            </a:r>
            <a:r>
              <a:rPr lang="en-US" altLang="en-US" i="1" dirty="0" err="1"/>
              <a:t>evaluationWeb</a:t>
            </a:r>
            <a:r>
              <a:rPr lang="en-US" altLang="en-US" i="1" dirty="0"/>
              <a:t> provided in the assignment).</a:t>
            </a:r>
          </a:p>
          <a:p>
            <a:r>
              <a:rPr lang="en-US" altLang="en-US" i="1" dirty="0">
                <a:solidFill>
                  <a:srgbClr val="FF0000"/>
                </a:solidFill>
              </a:rPr>
              <a:t>java </a:t>
            </a:r>
            <a:r>
              <a:rPr lang="en-US" altLang="en-US" i="1" dirty="0" err="1">
                <a:solidFill>
                  <a:srgbClr val="FF0000"/>
                </a:solidFill>
              </a:rPr>
              <a:t>MyWebServer.java</a:t>
            </a:r>
            <a:r>
              <a:rPr lang="en-US" altLang="en-US" i="1" dirty="0">
                <a:solidFill>
                  <a:srgbClr val="FF0000"/>
                </a:solidFill>
              </a:rPr>
              <a:t> &lt;&lt;</a:t>
            </a:r>
            <a:r>
              <a:rPr lang="en-US" altLang="en-US" i="1" dirty="0" err="1">
                <a:solidFill>
                  <a:srgbClr val="FF0000"/>
                </a:solidFill>
              </a:rPr>
              <a:t>port_number</a:t>
            </a:r>
            <a:r>
              <a:rPr lang="en-US" altLang="en-US" i="1" dirty="0">
                <a:solidFill>
                  <a:srgbClr val="FF0000"/>
                </a:solidFill>
              </a:rPr>
              <a:t>&gt;&gt; ~/</a:t>
            </a:r>
            <a:r>
              <a:rPr lang="en-US" altLang="en-US" i="1" dirty="0" err="1">
                <a:solidFill>
                  <a:srgbClr val="FF0000"/>
                </a:solidFill>
              </a:rPr>
              <a:t>evaluationWeb</a:t>
            </a:r>
            <a:endParaRPr lang="en-US" altLang="en-US" i="1" dirty="0">
              <a:solidFill>
                <a:srgbClr val="FF0000"/>
              </a:solidFill>
            </a:endParaRPr>
          </a:p>
        </p:txBody>
      </p:sp>
      <p:sp>
        <p:nvSpPr>
          <p:cNvPr id="25609" name="Slide Number Placeholder 4">
            <a:extLst>
              <a:ext uri="{FF2B5EF4-FFF2-40B4-BE49-F238E27FC236}">
                <a16:creationId xmlns:a16="http://schemas.microsoft.com/office/drawing/2014/main" id="{668126DB-D72D-C5F9-C4B8-AD32BA11FA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9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491AE26D-246B-3E41-8236-CE6D0CF1879E}" type="slidenum">
              <a:rPr lang="en-US" altLang="en-US" sz="1200" smtClean="0">
                <a:latin typeface="Tahoma" panose="020B0604030504040204" pitchFamily="34" charset="0"/>
              </a:rPr>
              <a:pPr>
                <a:lnSpc>
                  <a:spcPct val="100000"/>
                </a:lnSpc>
                <a:spcBef>
                  <a:spcPct val="0"/>
                </a:spcBef>
                <a:buClrTx/>
                <a:buSzTx/>
                <a:buFontTx/>
                <a:buNone/>
              </a:pPr>
              <a:t>10</a:t>
            </a:fld>
            <a:endParaRPr lang="en-US" altLang="en-US" sz="1200">
              <a:latin typeface="Tahoma" panose="020B0604030504040204" pitchFamily="34" charset="0"/>
            </a:endParaRPr>
          </a:p>
        </p:txBody>
      </p:sp>
      <p:sp>
        <p:nvSpPr>
          <p:cNvPr id="2" name="文本框 1">
            <a:extLst>
              <a:ext uri="{FF2B5EF4-FFF2-40B4-BE49-F238E27FC236}">
                <a16:creationId xmlns:a16="http://schemas.microsoft.com/office/drawing/2014/main" id="{8C322868-7430-05AF-F0B1-0DE975A9BF7F}"/>
              </a:ext>
            </a:extLst>
          </p:cNvPr>
          <p:cNvSpPr txBox="1"/>
          <p:nvPr/>
        </p:nvSpPr>
        <p:spPr>
          <a:xfrm>
            <a:off x="1112108" y="3707027"/>
            <a:ext cx="6586152" cy="2246769"/>
          </a:xfrm>
          <a:prstGeom prst="rect">
            <a:avLst/>
          </a:prstGeom>
          <a:solidFill>
            <a:schemeClr val="bg2">
              <a:lumMod val="20000"/>
              <a:lumOff val="80000"/>
            </a:schemeClr>
          </a:solidFill>
        </p:spPr>
        <p:txBody>
          <a:bodyPr wrap="square" rtlCol="0">
            <a:spAutoFit/>
          </a:bodyPr>
          <a:lstStyle/>
          <a:p>
            <a:r>
              <a:rPr lang="en" altLang="zh-CN" i="1" dirty="0">
                <a:latin typeface="Gill Sans MT" pitchFamily="34" charset="0"/>
              </a:rPr>
              <a:t>// Class representing the web server</a:t>
            </a:r>
          </a:p>
          <a:p>
            <a:r>
              <a:rPr lang="en" altLang="zh-CN" i="1" dirty="0">
                <a:latin typeface="Gill Sans MT" pitchFamily="34" charset="0"/>
              </a:rPr>
              <a:t>public class </a:t>
            </a:r>
            <a:r>
              <a:rPr lang="en" altLang="zh-CN" i="1" dirty="0" err="1">
                <a:latin typeface="Gill Sans MT" pitchFamily="34" charset="0"/>
              </a:rPr>
              <a:t>MyWebServer</a:t>
            </a:r>
            <a:r>
              <a:rPr lang="en" altLang="zh-CN" i="1" dirty="0">
                <a:latin typeface="Gill Sans MT" pitchFamily="34" charset="0"/>
              </a:rPr>
              <a:t> {</a:t>
            </a:r>
          </a:p>
          <a:p>
            <a:r>
              <a:rPr lang="en" altLang="zh-CN" i="1" dirty="0">
                <a:latin typeface="Gill Sans MT" pitchFamily="34" charset="0"/>
              </a:rPr>
              <a:t>    // Entry point of the program</a:t>
            </a:r>
          </a:p>
          <a:p>
            <a:r>
              <a:rPr lang="en" altLang="zh-CN" i="1" dirty="0">
                <a:latin typeface="Gill Sans MT" pitchFamily="34" charset="0"/>
              </a:rPr>
              <a:t>    public static void main(String[] </a:t>
            </a:r>
            <a:r>
              <a:rPr lang="en" altLang="zh-CN" i="1" dirty="0" err="1">
                <a:latin typeface="Gill Sans MT" pitchFamily="34" charset="0"/>
              </a:rPr>
              <a:t>args</a:t>
            </a:r>
            <a:r>
              <a:rPr lang="en" altLang="zh-CN" i="1" dirty="0">
                <a:latin typeface="Gill Sans MT" pitchFamily="34" charset="0"/>
              </a:rPr>
              <a:t>) throws </a:t>
            </a:r>
            <a:r>
              <a:rPr lang="en" altLang="zh-CN" i="1" dirty="0" err="1">
                <a:latin typeface="Gill Sans MT" pitchFamily="34" charset="0"/>
              </a:rPr>
              <a:t>IOException</a:t>
            </a:r>
            <a:r>
              <a:rPr lang="en" altLang="zh-CN" i="1" dirty="0">
                <a:latin typeface="Gill Sans MT" pitchFamily="34" charset="0"/>
              </a:rPr>
              <a:t> {</a:t>
            </a:r>
          </a:p>
          <a:p>
            <a:r>
              <a:rPr lang="en" altLang="zh-CN" i="1" dirty="0">
                <a:latin typeface="Gill Sans MT" pitchFamily="34" charset="0"/>
              </a:rPr>
              <a:t>        xxx</a:t>
            </a:r>
          </a:p>
          <a:p>
            <a:r>
              <a:rPr lang="en" altLang="zh-CN" i="1" dirty="0">
                <a:latin typeface="Gill Sans MT" pitchFamily="34" charset="0"/>
              </a:rPr>
              <a:t>    }</a:t>
            </a:r>
          </a:p>
          <a:p>
            <a:r>
              <a:rPr lang="en" altLang="zh-CN" i="1" dirty="0">
                <a:latin typeface="Gill Sans MT" pitchFamily="34" charset="0"/>
              </a:rPr>
              <a:t>}</a:t>
            </a:r>
            <a:endParaRPr lang="zh-CN" altLang="en-US" i="1" dirty="0">
              <a:latin typeface="Gill Sans MT" pitchFamily="34" charset="0"/>
            </a:endParaRPr>
          </a:p>
        </p:txBody>
      </p:sp>
    </p:spTree>
    <p:extLst>
      <p:ext uri="{BB962C8B-B14F-4D97-AF65-F5344CB8AC3E}">
        <p14:creationId xmlns:p14="http://schemas.microsoft.com/office/powerpoint/2010/main" val="2554350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F491F21C-2B73-7D01-9FBD-A03DE6F65E96}"/>
              </a:ext>
            </a:extLst>
          </p:cNvPr>
          <p:cNvSpPr>
            <a:spLocks noGrp="1" noChangeArrowheads="1"/>
          </p:cNvSpPr>
          <p:nvPr>
            <p:ph type="title"/>
          </p:nvPr>
        </p:nvSpPr>
        <p:spPr>
          <a:xfrm>
            <a:off x="411163" y="138113"/>
            <a:ext cx="7772400" cy="871537"/>
          </a:xfrm>
        </p:spPr>
        <p:txBody>
          <a:bodyPr/>
          <a:lstStyle/>
          <a:p>
            <a:r>
              <a:rPr lang="en-US" altLang="en-US" sz="3200" dirty="0"/>
              <a:t>3 Solution Guidance – Request Parser</a:t>
            </a:r>
          </a:p>
        </p:txBody>
      </p:sp>
      <p:sp>
        <p:nvSpPr>
          <p:cNvPr id="25604" name="Rectangle 3">
            <a:extLst>
              <a:ext uri="{FF2B5EF4-FFF2-40B4-BE49-F238E27FC236}">
                <a16:creationId xmlns:a16="http://schemas.microsoft.com/office/drawing/2014/main" id="{79649522-88AC-FAAC-D21D-A822469A34CA}"/>
              </a:ext>
            </a:extLst>
          </p:cNvPr>
          <p:cNvSpPr>
            <a:spLocks noGrp="1" noChangeArrowheads="1"/>
          </p:cNvSpPr>
          <p:nvPr>
            <p:ph type="body" sz="half" idx="1"/>
          </p:nvPr>
        </p:nvSpPr>
        <p:spPr>
          <a:xfrm>
            <a:off x="256746" y="1053929"/>
            <a:ext cx="8257059" cy="5618720"/>
          </a:xfrm>
        </p:spPr>
        <p:txBody>
          <a:bodyPr/>
          <a:lstStyle/>
          <a:p>
            <a:r>
              <a:rPr lang="en-US" altLang="en-US" i="1" dirty="0"/>
              <a:t>Implement the section of the program that will receive the entire request from the socket and parse the information that you need to fulfill the GET or HEAD request. This section could be a </a:t>
            </a:r>
            <a:r>
              <a:rPr lang="en-US" altLang="en-US" b="1" i="1" dirty="0"/>
              <a:t>request parser</a:t>
            </a:r>
            <a:r>
              <a:rPr lang="en-US" altLang="en-US" i="1" dirty="0"/>
              <a:t>.</a:t>
            </a:r>
          </a:p>
          <a:p>
            <a:pPr lvl="1"/>
            <a:r>
              <a:rPr lang="en-US" altLang="en-US" i="1" dirty="0"/>
              <a:t>An </a:t>
            </a:r>
            <a:r>
              <a:rPr lang="en-US" altLang="en-US" i="1" dirty="0" err="1"/>
              <a:t>HTTPRequest</a:t>
            </a:r>
            <a:r>
              <a:rPr lang="en-US" altLang="en-US" i="1" dirty="0"/>
              <a:t> object is created with a </a:t>
            </a:r>
            <a:r>
              <a:rPr lang="en-US" altLang="en-US" i="1" dirty="0">
                <a:solidFill>
                  <a:srgbClr val="FF0000"/>
                </a:solidFill>
              </a:rPr>
              <a:t>request string</a:t>
            </a:r>
            <a:r>
              <a:rPr lang="en-US" altLang="en-US" i="1" dirty="0"/>
              <a:t> and </a:t>
            </a:r>
            <a:r>
              <a:rPr lang="en-US" altLang="en-US" i="1" dirty="0">
                <a:solidFill>
                  <a:srgbClr val="FF0000"/>
                </a:solidFill>
              </a:rPr>
              <a:t>a root path</a:t>
            </a:r>
            <a:r>
              <a:rPr lang="en-US" altLang="en-US" i="1" dirty="0"/>
              <a:t>, extracting key information such as Command, Path, and If-Modified-Since date.</a:t>
            </a:r>
          </a:p>
          <a:p>
            <a:pPr lvl="1"/>
            <a:r>
              <a:rPr lang="en-US" altLang="en-US" i="1" dirty="0"/>
              <a:t>The path is processed by </a:t>
            </a:r>
            <a:r>
              <a:rPr lang="en-US" altLang="en-US" i="1" dirty="0">
                <a:solidFill>
                  <a:srgbClr val="FF0000"/>
                </a:solidFill>
              </a:rPr>
              <a:t>truncating</a:t>
            </a:r>
            <a:r>
              <a:rPr lang="en-US" altLang="en-US" i="1" dirty="0"/>
              <a:t> if necessary, </a:t>
            </a:r>
            <a:r>
              <a:rPr lang="en-US" altLang="en-US" i="1" dirty="0">
                <a:solidFill>
                  <a:srgbClr val="FF0000"/>
                </a:solidFill>
              </a:rPr>
              <a:t>concatenating</a:t>
            </a:r>
            <a:r>
              <a:rPr lang="en-US" altLang="en-US" i="1" dirty="0"/>
              <a:t> to the root directory, and appending "</a:t>
            </a:r>
            <a:r>
              <a:rPr lang="en-US" altLang="en-US" i="1" dirty="0" err="1"/>
              <a:t>index.html</a:t>
            </a:r>
            <a:r>
              <a:rPr lang="en-US" altLang="en-US" i="1" dirty="0"/>
              <a:t>" if it leads to a directory.</a:t>
            </a:r>
          </a:p>
          <a:p>
            <a:pPr lvl="1"/>
            <a:r>
              <a:rPr lang="en-US" altLang="en-US" i="1" dirty="0"/>
              <a:t>The information enables </a:t>
            </a:r>
            <a:r>
              <a:rPr lang="en-US" altLang="en-US" i="1" dirty="0">
                <a:solidFill>
                  <a:srgbClr val="FF0000"/>
                </a:solidFill>
              </a:rPr>
              <a:t>action based on the request</a:t>
            </a:r>
            <a:r>
              <a:rPr lang="en-US" altLang="en-US" i="1" dirty="0"/>
              <a:t>, moving to address the corresponding objective.</a:t>
            </a:r>
          </a:p>
          <a:p>
            <a:pPr lvl="1"/>
            <a:r>
              <a:rPr lang="en-US" altLang="en-US" i="1" dirty="0"/>
              <a:t>Error handling includes </a:t>
            </a:r>
            <a:r>
              <a:rPr lang="en-US" altLang="en-US" i="1" dirty="0">
                <a:solidFill>
                  <a:srgbClr val="FF0000"/>
                </a:solidFill>
              </a:rPr>
              <a:t>changing the error code</a:t>
            </a:r>
            <a:r>
              <a:rPr lang="en-US" altLang="en-US" i="1" dirty="0"/>
              <a:t> to 400 Bad Request for missing command/path or </a:t>
            </a:r>
            <a:r>
              <a:rPr lang="en-US" altLang="en-US" i="1" dirty="0" err="1"/>
              <a:t>unparseable</a:t>
            </a:r>
            <a:r>
              <a:rPr lang="en-US" altLang="en-US" i="1" dirty="0"/>
              <a:t> If-Modified-Since, and to 501 Not Implemented for unsupported commands.</a:t>
            </a:r>
          </a:p>
        </p:txBody>
      </p:sp>
      <p:sp>
        <p:nvSpPr>
          <p:cNvPr id="25609" name="Slide Number Placeholder 4">
            <a:extLst>
              <a:ext uri="{FF2B5EF4-FFF2-40B4-BE49-F238E27FC236}">
                <a16:creationId xmlns:a16="http://schemas.microsoft.com/office/drawing/2014/main" id="{668126DB-D72D-C5F9-C4B8-AD32BA11FA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9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491AE26D-246B-3E41-8236-CE6D0CF1879E}" type="slidenum">
              <a:rPr lang="en-US" altLang="en-US" sz="1200" smtClean="0">
                <a:latin typeface="Tahoma" panose="020B0604030504040204" pitchFamily="34" charset="0"/>
              </a:rPr>
              <a:pPr>
                <a:lnSpc>
                  <a:spcPct val="100000"/>
                </a:lnSpc>
                <a:spcBef>
                  <a:spcPct val="0"/>
                </a:spcBef>
                <a:buClrTx/>
                <a:buSzTx/>
                <a:buFontTx/>
                <a:buNone/>
              </a:pPr>
              <a:t>11</a:t>
            </a:fld>
            <a:endParaRPr lang="en-US" altLang="en-US" sz="1200">
              <a:latin typeface="Tahoma" panose="020B0604030504040204" pitchFamily="34" charset="0"/>
            </a:endParaRPr>
          </a:p>
        </p:txBody>
      </p:sp>
    </p:spTree>
    <p:extLst>
      <p:ext uri="{BB962C8B-B14F-4D97-AF65-F5344CB8AC3E}">
        <p14:creationId xmlns:p14="http://schemas.microsoft.com/office/powerpoint/2010/main" val="504988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F491F21C-2B73-7D01-9FBD-A03DE6F65E96}"/>
              </a:ext>
            </a:extLst>
          </p:cNvPr>
          <p:cNvSpPr>
            <a:spLocks noGrp="1" noChangeArrowheads="1"/>
          </p:cNvSpPr>
          <p:nvPr>
            <p:ph type="title"/>
          </p:nvPr>
        </p:nvSpPr>
        <p:spPr>
          <a:xfrm>
            <a:off x="411163" y="138113"/>
            <a:ext cx="7772400" cy="871537"/>
          </a:xfrm>
        </p:spPr>
        <p:txBody>
          <a:bodyPr/>
          <a:lstStyle/>
          <a:p>
            <a:r>
              <a:rPr lang="en-US" altLang="en-US" sz="3200" dirty="0"/>
              <a:t>3 Solution Guidance – Request Handler</a:t>
            </a:r>
          </a:p>
        </p:txBody>
      </p:sp>
      <p:sp>
        <p:nvSpPr>
          <p:cNvPr id="25604" name="Rectangle 3">
            <a:extLst>
              <a:ext uri="{FF2B5EF4-FFF2-40B4-BE49-F238E27FC236}">
                <a16:creationId xmlns:a16="http://schemas.microsoft.com/office/drawing/2014/main" id="{79649522-88AC-FAAC-D21D-A822469A34CA}"/>
              </a:ext>
            </a:extLst>
          </p:cNvPr>
          <p:cNvSpPr>
            <a:spLocks noGrp="1" noChangeArrowheads="1"/>
          </p:cNvSpPr>
          <p:nvPr>
            <p:ph type="body" sz="half" idx="1"/>
          </p:nvPr>
        </p:nvSpPr>
        <p:spPr>
          <a:xfrm>
            <a:off x="355600" y="1276350"/>
            <a:ext cx="8257059" cy="5248018"/>
          </a:xfrm>
        </p:spPr>
        <p:txBody>
          <a:bodyPr/>
          <a:lstStyle/>
          <a:p>
            <a:r>
              <a:rPr lang="en-US" altLang="en-US" i="1" dirty="0"/>
              <a:t>Implement the part of the server that takes some action based upon the information within the particular HTTP request object. This could be thought of as a </a:t>
            </a:r>
            <a:r>
              <a:rPr lang="en-US" altLang="en-US" b="1" i="1" dirty="0"/>
              <a:t>request handler</a:t>
            </a:r>
            <a:r>
              <a:rPr lang="en-US" altLang="en-US" i="1" dirty="0"/>
              <a:t>.</a:t>
            </a:r>
          </a:p>
          <a:p>
            <a:pPr lvl="1"/>
            <a:r>
              <a:rPr lang="en-US" altLang="en-US" i="1" dirty="0"/>
              <a:t>The request handler processes the request object to </a:t>
            </a:r>
            <a:r>
              <a:rPr lang="en-US" altLang="en-US" i="1" dirty="0">
                <a:solidFill>
                  <a:srgbClr val="FF0000"/>
                </a:solidFill>
              </a:rPr>
              <a:t>locate the specified file</a:t>
            </a:r>
            <a:r>
              <a:rPr lang="en-US" altLang="en-US" i="1" dirty="0"/>
              <a:t>.</a:t>
            </a:r>
          </a:p>
          <a:p>
            <a:pPr lvl="1"/>
            <a:r>
              <a:rPr lang="en-US" altLang="en-US" i="1" dirty="0"/>
              <a:t>An HTTP response object is created, with header parameters like "Status-Line", "Date", "Server", "Last-Modified", and "Content-Length" filled, </a:t>
            </a:r>
            <a:r>
              <a:rPr lang="en-US" altLang="en-US" i="1" dirty="0">
                <a:solidFill>
                  <a:srgbClr val="FF0000"/>
                </a:solidFill>
              </a:rPr>
              <a:t>preparing the header</a:t>
            </a:r>
            <a:r>
              <a:rPr lang="en-US" altLang="en-US" i="1" dirty="0"/>
              <a:t> of the HTTP response.</a:t>
            </a:r>
          </a:p>
          <a:p>
            <a:pPr lvl="1"/>
            <a:r>
              <a:rPr lang="en-US" altLang="en-US" i="1" dirty="0"/>
              <a:t>For </a:t>
            </a:r>
            <a:r>
              <a:rPr lang="en-US" altLang="en-US" i="1" dirty="0">
                <a:solidFill>
                  <a:srgbClr val="FF0000"/>
                </a:solidFill>
              </a:rPr>
              <a:t>HEAD requests</a:t>
            </a:r>
            <a:r>
              <a:rPr lang="en-US" altLang="en-US" i="1" dirty="0"/>
              <a:t>, the response, containing only the header fields, is sent back through the </a:t>
            </a:r>
            <a:r>
              <a:rPr lang="en-US" altLang="en-US" i="1" dirty="0" err="1">
                <a:solidFill>
                  <a:srgbClr val="FF0000"/>
                </a:solidFill>
              </a:rPr>
              <a:t>DataOutputStream</a:t>
            </a:r>
            <a:r>
              <a:rPr lang="en-US" altLang="en-US" i="1" dirty="0"/>
              <a:t>.</a:t>
            </a:r>
          </a:p>
          <a:p>
            <a:pPr lvl="1"/>
            <a:r>
              <a:rPr lang="en-US" altLang="en-US" i="1" dirty="0"/>
              <a:t>For </a:t>
            </a:r>
            <a:r>
              <a:rPr lang="en-US" altLang="en-US" i="1" dirty="0">
                <a:solidFill>
                  <a:srgbClr val="FF0000"/>
                </a:solidFill>
              </a:rPr>
              <a:t>GET requests</a:t>
            </a:r>
            <a:r>
              <a:rPr lang="en-US" altLang="en-US" i="1" dirty="0"/>
              <a:t>, the </a:t>
            </a:r>
            <a:r>
              <a:rPr lang="en-US" altLang="en-US" i="1" dirty="0">
                <a:solidFill>
                  <a:srgbClr val="FF0000"/>
                </a:solidFill>
              </a:rPr>
              <a:t>file content</a:t>
            </a:r>
            <a:r>
              <a:rPr lang="en-US" altLang="en-US" i="1" dirty="0"/>
              <a:t> is also sent back through the </a:t>
            </a:r>
            <a:r>
              <a:rPr lang="en-US" altLang="en-US" i="1" dirty="0" err="1">
                <a:solidFill>
                  <a:srgbClr val="FF0000"/>
                </a:solidFill>
              </a:rPr>
              <a:t>DataOutputStream</a:t>
            </a:r>
            <a:r>
              <a:rPr lang="en-US" altLang="en-US" i="1" dirty="0"/>
              <a:t>, in addition to the header fields.</a:t>
            </a:r>
          </a:p>
        </p:txBody>
      </p:sp>
      <p:sp>
        <p:nvSpPr>
          <p:cNvPr id="25609" name="Slide Number Placeholder 4">
            <a:extLst>
              <a:ext uri="{FF2B5EF4-FFF2-40B4-BE49-F238E27FC236}">
                <a16:creationId xmlns:a16="http://schemas.microsoft.com/office/drawing/2014/main" id="{668126DB-D72D-C5F9-C4B8-AD32BA11FA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9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491AE26D-246B-3E41-8236-CE6D0CF1879E}" type="slidenum">
              <a:rPr lang="en-US" altLang="en-US" sz="1200" smtClean="0">
                <a:latin typeface="Tahoma" panose="020B0604030504040204" pitchFamily="34" charset="0"/>
              </a:rPr>
              <a:pPr>
                <a:lnSpc>
                  <a:spcPct val="100000"/>
                </a:lnSpc>
                <a:spcBef>
                  <a:spcPct val="0"/>
                </a:spcBef>
                <a:buClrTx/>
                <a:buSzTx/>
                <a:buFontTx/>
                <a:buNone/>
              </a:pPr>
              <a:t>12</a:t>
            </a:fld>
            <a:endParaRPr lang="en-US" altLang="en-US" sz="1200">
              <a:latin typeface="Tahoma" panose="020B0604030504040204" pitchFamily="34" charset="0"/>
            </a:endParaRPr>
          </a:p>
        </p:txBody>
      </p:sp>
      <p:sp>
        <p:nvSpPr>
          <p:cNvPr id="2" name="文本框 1">
            <a:extLst>
              <a:ext uri="{FF2B5EF4-FFF2-40B4-BE49-F238E27FC236}">
                <a16:creationId xmlns:a16="http://schemas.microsoft.com/office/drawing/2014/main" id="{097EE58E-2C43-5871-D4C6-B8DBDF1E3BE1}"/>
              </a:ext>
            </a:extLst>
          </p:cNvPr>
          <p:cNvSpPr txBox="1"/>
          <p:nvPr/>
        </p:nvSpPr>
        <p:spPr>
          <a:xfrm>
            <a:off x="778477" y="6291417"/>
            <a:ext cx="7376982" cy="369332"/>
          </a:xfrm>
          <a:prstGeom prst="rect">
            <a:avLst/>
          </a:prstGeom>
          <a:noFill/>
        </p:spPr>
        <p:txBody>
          <a:bodyPr wrap="square" rtlCol="0">
            <a:spAutoFit/>
          </a:bodyPr>
          <a:lstStyle/>
          <a:p>
            <a:pPr algn="ctr"/>
            <a:r>
              <a:rPr kumimoji="1" lang="en-US" altLang="zh-CN" sz="1800" dirty="0">
                <a:latin typeface="Gill Sans MT" panose="020B0502020104020203" pitchFamily="34" charset="0"/>
              </a:rPr>
              <a:t>More Details could be found at </a:t>
            </a:r>
            <a:r>
              <a:rPr kumimoji="1" lang="en-US" altLang="zh-CN" sz="1800" dirty="0" err="1">
                <a:latin typeface="Gill Sans MT" panose="020B0502020104020203" pitchFamily="34" charset="0"/>
              </a:rPr>
              <a:t>SolutionGuide.docx</a:t>
            </a:r>
            <a:r>
              <a:rPr kumimoji="1" lang="en-US" altLang="zh-CN" sz="1800" dirty="0">
                <a:latin typeface="Gill Sans MT" panose="020B0502020104020203" pitchFamily="34" charset="0"/>
              </a:rPr>
              <a:t> </a:t>
            </a:r>
          </a:p>
        </p:txBody>
      </p:sp>
    </p:spTree>
    <p:extLst>
      <p:ext uri="{BB962C8B-B14F-4D97-AF65-F5344CB8AC3E}">
        <p14:creationId xmlns:p14="http://schemas.microsoft.com/office/powerpoint/2010/main" val="3478436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F491F21C-2B73-7D01-9FBD-A03DE6F65E96}"/>
              </a:ext>
            </a:extLst>
          </p:cNvPr>
          <p:cNvSpPr>
            <a:spLocks noGrp="1" noChangeArrowheads="1"/>
          </p:cNvSpPr>
          <p:nvPr>
            <p:ph type="title"/>
          </p:nvPr>
        </p:nvSpPr>
        <p:spPr>
          <a:xfrm>
            <a:off x="411163" y="138113"/>
            <a:ext cx="7772400" cy="871537"/>
          </a:xfrm>
        </p:spPr>
        <p:txBody>
          <a:bodyPr/>
          <a:lstStyle/>
          <a:p>
            <a:r>
              <a:rPr lang="en-US" altLang="en-US" sz="3200" dirty="0"/>
              <a:t>4 Grading Guidance – Task 1 (5 points )</a:t>
            </a:r>
          </a:p>
        </p:txBody>
      </p:sp>
      <p:sp>
        <p:nvSpPr>
          <p:cNvPr id="25604" name="Rectangle 3">
            <a:extLst>
              <a:ext uri="{FF2B5EF4-FFF2-40B4-BE49-F238E27FC236}">
                <a16:creationId xmlns:a16="http://schemas.microsoft.com/office/drawing/2014/main" id="{79649522-88AC-FAAC-D21D-A822469A34CA}"/>
              </a:ext>
            </a:extLst>
          </p:cNvPr>
          <p:cNvSpPr>
            <a:spLocks noGrp="1" noChangeArrowheads="1"/>
          </p:cNvSpPr>
          <p:nvPr>
            <p:ph type="body" sz="half" idx="1"/>
          </p:nvPr>
        </p:nvSpPr>
        <p:spPr>
          <a:xfrm>
            <a:off x="355600" y="1276350"/>
            <a:ext cx="8257059" cy="5248018"/>
          </a:xfrm>
        </p:spPr>
        <p:txBody>
          <a:bodyPr/>
          <a:lstStyle/>
          <a:p>
            <a:r>
              <a:rPr lang="en-US" altLang="en-US" i="1" dirty="0"/>
              <a:t>Does your java code run?</a:t>
            </a:r>
          </a:p>
          <a:p>
            <a:pPr lvl="1"/>
            <a:r>
              <a:rPr lang="en-US" altLang="en-US" i="1" dirty="0"/>
              <a:t>I will download your Java code and will use the following java command to run your webserver</a:t>
            </a:r>
          </a:p>
          <a:p>
            <a:pPr marL="457200" lvl="1" indent="0">
              <a:buNone/>
            </a:pPr>
            <a:r>
              <a:rPr lang="en-US" altLang="en-US" i="1" dirty="0">
                <a:solidFill>
                  <a:srgbClr val="FF0000"/>
                </a:solidFill>
              </a:rPr>
              <a:t>java </a:t>
            </a:r>
            <a:r>
              <a:rPr lang="en-US" altLang="en-US" i="1" dirty="0" err="1">
                <a:solidFill>
                  <a:srgbClr val="FF0000"/>
                </a:solidFill>
              </a:rPr>
              <a:t>MyWebServer.java</a:t>
            </a:r>
            <a:r>
              <a:rPr lang="en-US" altLang="en-US" i="1" dirty="0">
                <a:solidFill>
                  <a:srgbClr val="FF0000"/>
                </a:solidFill>
              </a:rPr>
              <a:t> &lt;&lt;</a:t>
            </a:r>
            <a:r>
              <a:rPr lang="en-US" altLang="en-US" i="1" dirty="0" err="1">
                <a:solidFill>
                  <a:srgbClr val="FF0000"/>
                </a:solidFill>
              </a:rPr>
              <a:t>port_number</a:t>
            </a:r>
            <a:r>
              <a:rPr lang="en-US" altLang="en-US" i="1" dirty="0">
                <a:solidFill>
                  <a:srgbClr val="FF0000"/>
                </a:solidFill>
              </a:rPr>
              <a:t>&gt;&gt; ~/</a:t>
            </a:r>
            <a:r>
              <a:rPr lang="en-US" altLang="en-US" i="1" dirty="0" err="1">
                <a:solidFill>
                  <a:srgbClr val="FF0000"/>
                </a:solidFill>
              </a:rPr>
              <a:t>evaluationWeb</a:t>
            </a:r>
            <a:endParaRPr lang="en-US" altLang="en-US" i="1" dirty="0">
              <a:solidFill>
                <a:srgbClr val="FF0000"/>
              </a:solidFill>
            </a:endParaRPr>
          </a:p>
          <a:p>
            <a:pPr lvl="1"/>
            <a:r>
              <a:rPr lang="en-US" altLang="en-US" i="1" dirty="0"/>
              <a:t>You get these 5 points if your code runs without additional troubleshooting.</a:t>
            </a:r>
          </a:p>
          <a:p>
            <a:endParaRPr lang="en-US" altLang="en-US" i="1" dirty="0"/>
          </a:p>
          <a:p>
            <a:endParaRPr lang="en-US" altLang="en-US" i="1" dirty="0"/>
          </a:p>
        </p:txBody>
      </p:sp>
      <p:sp>
        <p:nvSpPr>
          <p:cNvPr id="25609" name="Slide Number Placeholder 4">
            <a:extLst>
              <a:ext uri="{FF2B5EF4-FFF2-40B4-BE49-F238E27FC236}">
                <a16:creationId xmlns:a16="http://schemas.microsoft.com/office/drawing/2014/main" id="{668126DB-D72D-C5F9-C4B8-AD32BA11FA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9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491AE26D-246B-3E41-8236-CE6D0CF1879E}" type="slidenum">
              <a:rPr lang="en-US" altLang="en-US" sz="1200" smtClean="0">
                <a:latin typeface="Tahoma" panose="020B0604030504040204" pitchFamily="34" charset="0"/>
              </a:rPr>
              <a:pPr>
                <a:lnSpc>
                  <a:spcPct val="100000"/>
                </a:lnSpc>
                <a:spcBef>
                  <a:spcPct val="0"/>
                </a:spcBef>
                <a:buClrTx/>
                <a:buSzTx/>
                <a:buFontTx/>
                <a:buNone/>
              </a:pPr>
              <a:t>13</a:t>
            </a:fld>
            <a:endParaRPr lang="en-US" altLang="en-US" sz="1200">
              <a:latin typeface="Tahoma" panose="020B0604030504040204" pitchFamily="34" charset="0"/>
            </a:endParaRPr>
          </a:p>
        </p:txBody>
      </p:sp>
      <p:pic>
        <p:nvPicPr>
          <p:cNvPr id="4" name="图片 3">
            <a:extLst>
              <a:ext uri="{FF2B5EF4-FFF2-40B4-BE49-F238E27FC236}">
                <a16:creationId xmlns:a16="http://schemas.microsoft.com/office/drawing/2014/main" id="{C2D75975-6975-EC39-3112-0E84A74890E5}"/>
              </a:ext>
            </a:extLst>
          </p:cNvPr>
          <p:cNvPicPr>
            <a:picLocks noChangeAspect="1"/>
          </p:cNvPicPr>
          <p:nvPr/>
        </p:nvPicPr>
        <p:blipFill>
          <a:blip r:embed="rId3"/>
          <a:stretch>
            <a:fillRect/>
          </a:stretch>
        </p:blipFill>
        <p:spPr>
          <a:xfrm>
            <a:off x="661086" y="3748553"/>
            <a:ext cx="7772400" cy="695424"/>
          </a:xfrm>
          <a:prstGeom prst="rect">
            <a:avLst/>
          </a:prstGeom>
        </p:spPr>
      </p:pic>
    </p:spTree>
    <p:extLst>
      <p:ext uri="{BB962C8B-B14F-4D97-AF65-F5344CB8AC3E}">
        <p14:creationId xmlns:p14="http://schemas.microsoft.com/office/powerpoint/2010/main" val="1821502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F491F21C-2B73-7D01-9FBD-A03DE6F65E96}"/>
              </a:ext>
            </a:extLst>
          </p:cNvPr>
          <p:cNvSpPr>
            <a:spLocks noGrp="1" noChangeArrowheads="1"/>
          </p:cNvSpPr>
          <p:nvPr>
            <p:ph type="title"/>
          </p:nvPr>
        </p:nvSpPr>
        <p:spPr>
          <a:xfrm>
            <a:off x="411162" y="138113"/>
            <a:ext cx="8436275" cy="871537"/>
          </a:xfrm>
        </p:spPr>
        <p:txBody>
          <a:bodyPr/>
          <a:lstStyle/>
          <a:p>
            <a:r>
              <a:rPr lang="en-US" altLang="en-US" sz="3200" dirty="0"/>
              <a:t>4 Grading Guidance – Task 2 (25 points )</a:t>
            </a:r>
          </a:p>
        </p:txBody>
      </p:sp>
      <p:sp>
        <p:nvSpPr>
          <p:cNvPr id="25604" name="Rectangle 3">
            <a:extLst>
              <a:ext uri="{FF2B5EF4-FFF2-40B4-BE49-F238E27FC236}">
                <a16:creationId xmlns:a16="http://schemas.microsoft.com/office/drawing/2014/main" id="{79649522-88AC-FAAC-D21D-A822469A34CA}"/>
              </a:ext>
            </a:extLst>
          </p:cNvPr>
          <p:cNvSpPr>
            <a:spLocks noGrp="1" noChangeArrowheads="1"/>
          </p:cNvSpPr>
          <p:nvPr>
            <p:ph type="body" sz="half" idx="1"/>
          </p:nvPr>
        </p:nvSpPr>
        <p:spPr>
          <a:xfrm>
            <a:off x="355600" y="1276350"/>
            <a:ext cx="8257059" cy="5248018"/>
          </a:xfrm>
        </p:spPr>
        <p:txBody>
          <a:bodyPr/>
          <a:lstStyle/>
          <a:p>
            <a:r>
              <a:rPr lang="en-US" altLang="en-US" i="1" dirty="0"/>
              <a:t>Can your webserver receive a HEAD request?</a:t>
            </a:r>
          </a:p>
          <a:p>
            <a:pPr lvl="1"/>
            <a:r>
              <a:rPr lang="en-US" altLang="en-US" i="1" dirty="0"/>
              <a:t>I will use a basic terminal shell and execute the following CURL  command to test HEAD:</a:t>
            </a:r>
          </a:p>
          <a:p>
            <a:pPr marL="457200" lvl="1" indent="0">
              <a:buNone/>
            </a:pPr>
            <a:r>
              <a:rPr lang="en-US" altLang="en-US" i="1" dirty="0">
                <a:solidFill>
                  <a:srgbClr val="FF0000"/>
                </a:solidFill>
              </a:rPr>
              <a:t>curl -I http://localhost:&lt;&lt;</a:t>
            </a:r>
            <a:r>
              <a:rPr lang="en-US" altLang="en-US" i="1" dirty="0" err="1">
                <a:solidFill>
                  <a:srgbClr val="FF0000"/>
                </a:solidFill>
              </a:rPr>
              <a:t>port_number</a:t>
            </a:r>
            <a:r>
              <a:rPr lang="en-US" altLang="en-US" i="1" dirty="0">
                <a:solidFill>
                  <a:srgbClr val="FF0000"/>
                </a:solidFill>
              </a:rPr>
              <a:t>&gt;&gt;/</a:t>
            </a:r>
            <a:r>
              <a:rPr lang="en-US" altLang="en-US" i="1" dirty="0" err="1">
                <a:solidFill>
                  <a:srgbClr val="FF0000"/>
                </a:solidFill>
              </a:rPr>
              <a:t>lens_files</a:t>
            </a:r>
            <a:r>
              <a:rPr lang="en-US" altLang="en-US" i="1" dirty="0">
                <a:solidFill>
                  <a:srgbClr val="FF0000"/>
                </a:solidFill>
              </a:rPr>
              <a:t>/</a:t>
            </a:r>
            <a:r>
              <a:rPr lang="en-US" altLang="en-US" i="1" dirty="0" err="1">
                <a:solidFill>
                  <a:srgbClr val="FF0000"/>
                </a:solidFill>
              </a:rPr>
              <a:t>filelist.xml</a:t>
            </a:r>
            <a:endParaRPr lang="en-US" altLang="en-US" i="1" dirty="0">
              <a:solidFill>
                <a:srgbClr val="FF0000"/>
              </a:solidFill>
            </a:endParaRPr>
          </a:p>
          <a:p>
            <a:pPr lvl="1"/>
            <a:r>
              <a:rPr lang="en-US" altLang="en-US" i="1" dirty="0"/>
              <a:t>You get full points if your head request returns all headers specified in instructions (</a:t>
            </a:r>
            <a:r>
              <a:rPr lang="en-US" altLang="en-US" i="1" dirty="0">
                <a:solidFill>
                  <a:srgbClr val="FF0000"/>
                </a:solidFill>
              </a:rPr>
              <a:t>Status, Date, Server, Last-Modified, Content-Length</a:t>
            </a:r>
            <a:r>
              <a:rPr lang="en-US" altLang="en-US" i="1" dirty="0"/>
              <a:t>). 5 points for each of the 5 fields.</a:t>
            </a:r>
          </a:p>
          <a:p>
            <a:pPr lvl="1"/>
            <a:endParaRPr lang="en-US" altLang="en-US" i="1" dirty="0"/>
          </a:p>
        </p:txBody>
      </p:sp>
      <p:sp>
        <p:nvSpPr>
          <p:cNvPr id="25609" name="Slide Number Placeholder 4">
            <a:extLst>
              <a:ext uri="{FF2B5EF4-FFF2-40B4-BE49-F238E27FC236}">
                <a16:creationId xmlns:a16="http://schemas.microsoft.com/office/drawing/2014/main" id="{668126DB-D72D-C5F9-C4B8-AD32BA11FA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9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491AE26D-246B-3E41-8236-CE6D0CF1879E}" type="slidenum">
              <a:rPr lang="en-US" altLang="en-US" sz="1200" smtClean="0">
                <a:latin typeface="Tahoma" panose="020B0604030504040204" pitchFamily="34" charset="0"/>
              </a:rPr>
              <a:pPr>
                <a:lnSpc>
                  <a:spcPct val="100000"/>
                </a:lnSpc>
                <a:spcBef>
                  <a:spcPct val="0"/>
                </a:spcBef>
                <a:buClrTx/>
                <a:buSzTx/>
                <a:buFontTx/>
                <a:buNone/>
              </a:pPr>
              <a:t>14</a:t>
            </a:fld>
            <a:endParaRPr lang="en-US" altLang="en-US" sz="1200">
              <a:latin typeface="Tahoma" panose="020B0604030504040204" pitchFamily="34" charset="0"/>
            </a:endParaRPr>
          </a:p>
        </p:txBody>
      </p:sp>
      <p:pic>
        <p:nvPicPr>
          <p:cNvPr id="7" name="图片 6">
            <a:extLst>
              <a:ext uri="{FF2B5EF4-FFF2-40B4-BE49-F238E27FC236}">
                <a16:creationId xmlns:a16="http://schemas.microsoft.com/office/drawing/2014/main" id="{996A1947-3395-67BB-C325-DC806199B74D}"/>
              </a:ext>
            </a:extLst>
          </p:cNvPr>
          <p:cNvPicPr>
            <a:picLocks noChangeAspect="1"/>
          </p:cNvPicPr>
          <p:nvPr/>
        </p:nvPicPr>
        <p:blipFill>
          <a:blip r:embed="rId3"/>
          <a:stretch>
            <a:fillRect/>
          </a:stretch>
        </p:blipFill>
        <p:spPr>
          <a:xfrm>
            <a:off x="772298" y="4105436"/>
            <a:ext cx="7772400" cy="920771"/>
          </a:xfrm>
          <a:prstGeom prst="rect">
            <a:avLst/>
          </a:prstGeom>
        </p:spPr>
      </p:pic>
    </p:spTree>
    <p:extLst>
      <p:ext uri="{BB962C8B-B14F-4D97-AF65-F5344CB8AC3E}">
        <p14:creationId xmlns:p14="http://schemas.microsoft.com/office/powerpoint/2010/main" val="1756301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F491F21C-2B73-7D01-9FBD-A03DE6F65E96}"/>
              </a:ext>
            </a:extLst>
          </p:cNvPr>
          <p:cNvSpPr>
            <a:spLocks noGrp="1" noChangeArrowheads="1"/>
          </p:cNvSpPr>
          <p:nvPr>
            <p:ph type="title"/>
          </p:nvPr>
        </p:nvSpPr>
        <p:spPr>
          <a:xfrm>
            <a:off x="411162" y="138113"/>
            <a:ext cx="8436275" cy="871537"/>
          </a:xfrm>
        </p:spPr>
        <p:txBody>
          <a:bodyPr/>
          <a:lstStyle/>
          <a:p>
            <a:r>
              <a:rPr lang="en-US" altLang="en-US" sz="3200" dirty="0"/>
              <a:t>4 Grading Guidance – Task 3 (10 points )</a:t>
            </a:r>
          </a:p>
        </p:txBody>
      </p:sp>
      <p:sp>
        <p:nvSpPr>
          <p:cNvPr id="25604" name="Rectangle 3">
            <a:extLst>
              <a:ext uri="{FF2B5EF4-FFF2-40B4-BE49-F238E27FC236}">
                <a16:creationId xmlns:a16="http://schemas.microsoft.com/office/drawing/2014/main" id="{79649522-88AC-FAAC-D21D-A822469A34CA}"/>
              </a:ext>
            </a:extLst>
          </p:cNvPr>
          <p:cNvSpPr>
            <a:spLocks noGrp="1" noChangeArrowheads="1"/>
          </p:cNvSpPr>
          <p:nvPr>
            <p:ph type="body" sz="half" idx="1"/>
          </p:nvPr>
        </p:nvSpPr>
        <p:spPr>
          <a:xfrm>
            <a:off x="355600" y="1276349"/>
            <a:ext cx="8257059" cy="5433369"/>
          </a:xfrm>
        </p:spPr>
        <p:txBody>
          <a:bodyPr/>
          <a:lstStyle/>
          <a:p>
            <a:r>
              <a:rPr lang="en-US" altLang="en-US" sz="2400" i="1" dirty="0"/>
              <a:t>Does your server support the optional “If-Modified-Since” header?</a:t>
            </a:r>
          </a:p>
          <a:p>
            <a:pPr lvl="1"/>
            <a:r>
              <a:rPr lang="en-US" altLang="en-US" sz="2000" i="1" dirty="0"/>
              <a:t>To test “If-Modified-Since” header:</a:t>
            </a:r>
          </a:p>
          <a:p>
            <a:pPr marL="457200" lvl="1" indent="0">
              <a:buNone/>
            </a:pPr>
            <a:r>
              <a:rPr lang="en-US" altLang="en-US" sz="2000" i="1" dirty="0">
                <a:solidFill>
                  <a:srgbClr val="FF0000"/>
                </a:solidFill>
              </a:rPr>
              <a:t>curl -I --header 'If-Modified-Since: </a:t>
            </a:r>
            <a:r>
              <a:rPr lang="en-US" altLang="en-US" sz="2000" i="1" dirty="0">
                <a:solidFill>
                  <a:srgbClr val="FF0000"/>
                </a:solidFill>
                <a:highlight>
                  <a:srgbClr val="FFFF00"/>
                </a:highlight>
              </a:rPr>
              <a:t>Sat Jan 1 12:57:06 EST 2023</a:t>
            </a:r>
            <a:r>
              <a:rPr lang="en-US" altLang="en-US" sz="2000" i="1" dirty="0">
                <a:solidFill>
                  <a:srgbClr val="FF0000"/>
                </a:solidFill>
              </a:rPr>
              <a:t>'  http://localhost:&lt;&lt;</a:t>
            </a:r>
            <a:r>
              <a:rPr lang="en-US" altLang="en-US" sz="2000" i="1" dirty="0" err="1">
                <a:solidFill>
                  <a:srgbClr val="FF0000"/>
                </a:solidFill>
              </a:rPr>
              <a:t>port_number</a:t>
            </a:r>
            <a:r>
              <a:rPr lang="en-US" altLang="en-US" sz="2000" i="1" dirty="0">
                <a:solidFill>
                  <a:srgbClr val="FF0000"/>
                </a:solidFill>
              </a:rPr>
              <a:t>&gt;&gt;/</a:t>
            </a:r>
            <a:r>
              <a:rPr lang="en-US" altLang="en-US" sz="2000" i="1" dirty="0" err="1">
                <a:solidFill>
                  <a:srgbClr val="FF0000"/>
                </a:solidFill>
              </a:rPr>
              <a:t>lens_files</a:t>
            </a:r>
            <a:r>
              <a:rPr lang="en-US" altLang="en-US" sz="2000" i="1" dirty="0">
                <a:solidFill>
                  <a:srgbClr val="FF0000"/>
                </a:solidFill>
              </a:rPr>
              <a:t>/</a:t>
            </a:r>
            <a:r>
              <a:rPr lang="en-US" altLang="en-US" sz="2000" i="1" dirty="0" err="1">
                <a:solidFill>
                  <a:srgbClr val="FF0000"/>
                </a:solidFill>
              </a:rPr>
              <a:t>colorschememapping.xml</a:t>
            </a:r>
            <a:endParaRPr lang="en-US" altLang="en-US" sz="2000" i="1" dirty="0">
              <a:solidFill>
                <a:srgbClr val="FF0000"/>
              </a:solidFill>
            </a:endParaRPr>
          </a:p>
          <a:p>
            <a:pPr marL="457200" lvl="1" indent="0">
              <a:buNone/>
            </a:pPr>
            <a:endParaRPr lang="en-US" altLang="en-US" sz="2000" i="1" dirty="0">
              <a:solidFill>
                <a:srgbClr val="FF0000"/>
              </a:solidFill>
            </a:endParaRPr>
          </a:p>
          <a:p>
            <a:pPr marL="457200" lvl="1" indent="0">
              <a:buNone/>
            </a:pPr>
            <a:endParaRPr lang="en-US" altLang="en-US" sz="2000" i="1" dirty="0">
              <a:solidFill>
                <a:srgbClr val="FF0000"/>
              </a:solidFill>
            </a:endParaRPr>
          </a:p>
          <a:p>
            <a:pPr marL="457200" lvl="1" indent="0">
              <a:buNone/>
            </a:pPr>
            <a:endParaRPr lang="en-US" altLang="en-US" sz="2000" i="1" dirty="0">
              <a:solidFill>
                <a:srgbClr val="FF0000"/>
              </a:solidFill>
            </a:endParaRPr>
          </a:p>
          <a:p>
            <a:pPr marL="457200" lvl="1" indent="0">
              <a:buNone/>
            </a:pPr>
            <a:endParaRPr lang="en-US" altLang="en-US" sz="2000" i="1" dirty="0">
              <a:solidFill>
                <a:srgbClr val="FF0000"/>
              </a:solidFill>
            </a:endParaRPr>
          </a:p>
          <a:p>
            <a:pPr lvl="1"/>
            <a:r>
              <a:rPr lang="en-US" altLang="en-US" sz="2000" i="1" dirty="0"/>
              <a:t>I will change the date to a future date (yellow highlight) to experiment whether your server can make the appropriate response and not return a file.</a:t>
            </a:r>
          </a:p>
          <a:p>
            <a:pPr marL="457200" lvl="1" indent="0">
              <a:buNone/>
            </a:pPr>
            <a:r>
              <a:rPr lang="en-US" altLang="en-US" sz="2000" i="1" dirty="0">
                <a:solidFill>
                  <a:srgbClr val="FF0000"/>
                </a:solidFill>
              </a:rPr>
              <a:t>curl -I --header 'If-Modified-Since: </a:t>
            </a:r>
            <a:r>
              <a:rPr lang="en-US" altLang="en-US" sz="2000" i="1" dirty="0">
                <a:solidFill>
                  <a:srgbClr val="FF0000"/>
                </a:solidFill>
                <a:highlight>
                  <a:srgbClr val="FFFF00"/>
                </a:highlight>
              </a:rPr>
              <a:t>Sat Dec 28 12:57:06 EST 2024</a:t>
            </a:r>
            <a:r>
              <a:rPr lang="en-US" altLang="en-US" sz="2000" i="1" dirty="0">
                <a:solidFill>
                  <a:srgbClr val="FF0000"/>
                </a:solidFill>
              </a:rPr>
              <a:t>' http://localhost:&lt;&lt;</a:t>
            </a:r>
            <a:r>
              <a:rPr lang="en-US" altLang="en-US" sz="2000" i="1" dirty="0" err="1">
                <a:solidFill>
                  <a:srgbClr val="FF0000"/>
                </a:solidFill>
              </a:rPr>
              <a:t>port_number</a:t>
            </a:r>
            <a:r>
              <a:rPr lang="en-US" altLang="en-US" sz="2000" i="1" dirty="0">
                <a:solidFill>
                  <a:srgbClr val="FF0000"/>
                </a:solidFill>
              </a:rPr>
              <a:t>&gt;&gt;/</a:t>
            </a:r>
            <a:r>
              <a:rPr lang="en-US" altLang="en-US" sz="2000" i="1" dirty="0" err="1">
                <a:solidFill>
                  <a:srgbClr val="FF0000"/>
                </a:solidFill>
              </a:rPr>
              <a:t>lens_files</a:t>
            </a:r>
            <a:r>
              <a:rPr lang="en-US" altLang="en-US" sz="2000" i="1" dirty="0">
                <a:solidFill>
                  <a:srgbClr val="FF0000"/>
                </a:solidFill>
              </a:rPr>
              <a:t>/</a:t>
            </a:r>
            <a:r>
              <a:rPr lang="en-US" altLang="en-US" sz="2000" i="1" dirty="0" err="1">
                <a:solidFill>
                  <a:srgbClr val="FF0000"/>
                </a:solidFill>
              </a:rPr>
              <a:t>colorschememapping.xml</a:t>
            </a:r>
            <a:endParaRPr lang="en-US" altLang="en-US" sz="2000" i="1" dirty="0">
              <a:solidFill>
                <a:srgbClr val="FF0000"/>
              </a:solidFill>
            </a:endParaRPr>
          </a:p>
          <a:p>
            <a:pPr marL="457200" lvl="1" indent="0">
              <a:buNone/>
            </a:pPr>
            <a:endParaRPr lang="en-US" altLang="en-US" sz="2000" i="1" dirty="0">
              <a:solidFill>
                <a:srgbClr val="FF0000"/>
              </a:solidFill>
            </a:endParaRPr>
          </a:p>
          <a:p>
            <a:pPr marL="457200" lvl="1" indent="0">
              <a:buNone/>
            </a:pPr>
            <a:endParaRPr lang="en-US" altLang="en-US" sz="2000" i="1" dirty="0">
              <a:solidFill>
                <a:srgbClr val="FF0000"/>
              </a:solidFill>
            </a:endParaRPr>
          </a:p>
          <a:p>
            <a:pPr marL="457200" lvl="1" indent="0">
              <a:buNone/>
            </a:pPr>
            <a:endParaRPr lang="en-US" altLang="en-US" sz="2000" i="1" dirty="0">
              <a:solidFill>
                <a:srgbClr val="FF0000"/>
              </a:solidFill>
            </a:endParaRPr>
          </a:p>
          <a:p>
            <a:pPr lvl="1"/>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You get 10 points if you return the appropriate error code 304.</a:t>
            </a:r>
            <a:r>
              <a:rPr lang="zh-CN" altLang="zh-CN" sz="1600" dirty="0">
                <a:effectLst/>
              </a:rPr>
              <a:t> </a:t>
            </a:r>
            <a:endParaRPr lang="en-US" altLang="en-US" sz="2000" i="1" dirty="0">
              <a:solidFill>
                <a:srgbClr val="FF0000"/>
              </a:solidFill>
            </a:endParaRPr>
          </a:p>
        </p:txBody>
      </p:sp>
      <p:sp>
        <p:nvSpPr>
          <p:cNvPr id="25609" name="Slide Number Placeholder 4">
            <a:extLst>
              <a:ext uri="{FF2B5EF4-FFF2-40B4-BE49-F238E27FC236}">
                <a16:creationId xmlns:a16="http://schemas.microsoft.com/office/drawing/2014/main" id="{668126DB-D72D-C5F9-C4B8-AD32BA11FA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9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491AE26D-246B-3E41-8236-CE6D0CF1879E}" type="slidenum">
              <a:rPr lang="en-US" altLang="en-US" sz="1200" smtClean="0">
                <a:latin typeface="Tahoma" panose="020B0604030504040204" pitchFamily="34" charset="0"/>
              </a:rPr>
              <a:pPr>
                <a:lnSpc>
                  <a:spcPct val="100000"/>
                </a:lnSpc>
                <a:spcBef>
                  <a:spcPct val="0"/>
                </a:spcBef>
                <a:buClrTx/>
                <a:buSzTx/>
                <a:buFontTx/>
                <a:buNone/>
              </a:pPr>
              <a:t>15</a:t>
            </a:fld>
            <a:endParaRPr lang="en-US" altLang="en-US" sz="1200">
              <a:latin typeface="Tahoma" panose="020B0604030504040204" pitchFamily="34" charset="0"/>
            </a:endParaRPr>
          </a:p>
        </p:txBody>
      </p:sp>
      <p:pic>
        <p:nvPicPr>
          <p:cNvPr id="5" name="图片 4">
            <a:extLst>
              <a:ext uri="{FF2B5EF4-FFF2-40B4-BE49-F238E27FC236}">
                <a16:creationId xmlns:a16="http://schemas.microsoft.com/office/drawing/2014/main" id="{E4D11A27-02E1-BD37-9307-9EB8BB53E18A}"/>
              </a:ext>
            </a:extLst>
          </p:cNvPr>
          <p:cNvPicPr>
            <a:picLocks noChangeAspect="1"/>
          </p:cNvPicPr>
          <p:nvPr/>
        </p:nvPicPr>
        <p:blipFill>
          <a:blip r:embed="rId3"/>
          <a:stretch>
            <a:fillRect/>
          </a:stretch>
        </p:blipFill>
        <p:spPr>
          <a:xfrm>
            <a:off x="821725" y="2630443"/>
            <a:ext cx="7772400" cy="1028699"/>
          </a:xfrm>
          <a:prstGeom prst="rect">
            <a:avLst/>
          </a:prstGeom>
        </p:spPr>
      </p:pic>
      <p:pic>
        <p:nvPicPr>
          <p:cNvPr id="7" name="图片 6">
            <a:extLst>
              <a:ext uri="{FF2B5EF4-FFF2-40B4-BE49-F238E27FC236}">
                <a16:creationId xmlns:a16="http://schemas.microsoft.com/office/drawing/2014/main" id="{BE4E12B7-4C5F-F9DD-7243-369B9279407C}"/>
              </a:ext>
            </a:extLst>
          </p:cNvPr>
          <p:cNvPicPr>
            <a:picLocks noChangeAspect="1"/>
          </p:cNvPicPr>
          <p:nvPr/>
        </p:nvPicPr>
        <p:blipFill>
          <a:blip r:embed="rId4"/>
          <a:stretch>
            <a:fillRect/>
          </a:stretch>
        </p:blipFill>
        <p:spPr>
          <a:xfrm>
            <a:off x="778476" y="5321263"/>
            <a:ext cx="7772400" cy="663906"/>
          </a:xfrm>
          <a:prstGeom prst="rect">
            <a:avLst/>
          </a:prstGeom>
        </p:spPr>
      </p:pic>
    </p:spTree>
    <p:extLst>
      <p:ext uri="{BB962C8B-B14F-4D97-AF65-F5344CB8AC3E}">
        <p14:creationId xmlns:p14="http://schemas.microsoft.com/office/powerpoint/2010/main" val="3538660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F491F21C-2B73-7D01-9FBD-A03DE6F65E96}"/>
              </a:ext>
            </a:extLst>
          </p:cNvPr>
          <p:cNvSpPr>
            <a:spLocks noGrp="1" noChangeArrowheads="1"/>
          </p:cNvSpPr>
          <p:nvPr>
            <p:ph type="title"/>
          </p:nvPr>
        </p:nvSpPr>
        <p:spPr>
          <a:xfrm>
            <a:off x="411162" y="138113"/>
            <a:ext cx="8436275" cy="871537"/>
          </a:xfrm>
        </p:spPr>
        <p:txBody>
          <a:bodyPr/>
          <a:lstStyle/>
          <a:p>
            <a:r>
              <a:rPr lang="en-US" altLang="en-US" sz="3200" dirty="0"/>
              <a:t>4 Grading Guidance – Task 4 (5 points )</a:t>
            </a:r>
          </a:p>
        </p:txBody>
      </p:sp>
      <p:sp>
        <p:nvSpPr>
          <p:cNvPr id="25604" name="Rectangle 3">
            <a:extLst>
              <a:ext uri="{FF2B5EF4-FFF2-40B4-BE49-F238E27FC236}">
                <a16:creationId xmlns:a16="http://schemas.microsoft.com/office/drawing/2014/main" id="{79649522-88AC-FAAC-D21D-A822469A34CA}"/>
              </a:ext>
            </a:extLst>
          </p:cNvPr>
          <p:cNvSpPr>
            <a:spLocks noGrp="1" noChangeArrowheads="1"/>
          </p:cNvSpPr>
          <p:nvPr>
            <p:ph type="body" sz="half" idx="1"/>
          </p:nvPr>
        </p:nvSpPr>
        <p:spPr>
          <a:xfrm>
            <a:off x="355600" y="1276349"/>
            <a:ext cx="8257059" cy="5433369"/>
          </a:xfrm>
        </p:spPr>
        <p:txBody>
          <a:bodyPr/>
          <a:lstStyle/>
          <a:p>
            <a:r>
              <a:rPr lang="en-US" altLang="en-US" sz="2400" i="1" dirty="0"/>
              <a:t>Does your server return 400 (bad request), 404 (file not found), 501 (not implemented) errors?</a:t>
            </a:r>
          </a:p>
          <a:p>
            <a:pPr lvl="1"/>
            <a:r>
              <a:rPr lang="en-US" altLang="en-US" sz="2000" i="1" dirty="0"/>
              <a:t>I will attempt a 400 bad request (e.g. a malformed date, shown in yellow)</a:t>
            </a:r>
          </a:p>
          <a:p>
            <a:pPr marL="457200" lvl="1" indent="0">
              <a:buNone/>
            </a:pPr>
            <a:r>
              <a:rPr lang="en-US" altLang="en-US" sz="2000" i="1" dirty="0">
                <a:solidFill>
                  <a:srgbClr val="FF0000"/>
                </a:solidFill>
              </a:rPr>
              <a:t>curl -I --header 'If-Modified-Since: </a:t>
            </a:r>
            <a:r>
              <a:rPr lang="en-US" altLang="en-US" sz="2000" i="1" dirty="0" err="1">
                <a:solidFill>
                  <a:srgbClr val="FF0000"/>
                </a:solidFill>
                <a:highlight>
                  <a:srgbClr val="FFFF00"/>
                </a:highlight>
              </a:rPr>
              <a:t>Satsdfec</a:t>
            </a:r>
            <a:r>
              <a:rPr lang="en-US" altLang="en-US" sz="2000" i="1" dirty="0">
                <a:solidFill>
                  <a:srgbClr val="FF0000"/>
                </a:solidFill>
              </a:rPr>
              <a:t> 25 12:57:06 EST 2023' http://localhost:&lt;&lt;</a:t>
            </a:r>
            <a:r>
              <a:rPr lang="en-US" altLang="en-US" sz="2000" i="1" dirty="0" err="1">
                <a:solidFill>
                  <a:srgbClr val="FF0000"/>
                </a:solidFill>
              </a:rPr>
              <a:t>port_number</a:t>
            </a:r>
            <a:r>
              <a:rPr lang="en-US" altLang="en-US" sz="2000" i="1" dirty="0">
                <a:solidFill>
                  <a:srgbClr val="FF0000"/>
                </a:solidFill>
              </a:rPr>
              <a:t>&gt;&gt;/</a:t>
            </a:r>
            <a:r>
              <a:rPr lang="en-US" altLang="en-US" sz="2000" i="1" dirty="0" err="1">
                <a:solidFill>
                  <a:srgbClr val="FF0000"/>
                </a:solidFill>
              </a:rPr>
              <a:t>lens_files</a:t>
            </a:r>
            <a:r>
              <a:rPr lang="en-US" altLang="en-US" sz="2000" i="1" dirty="0">
                <a:solidFill>
                  <a:srgbClr val="FF0000"/>
                </a:solidFill>
              </a:rPr>
              <a:t>/</a:t>
            </a:r>
            <a:r>
              <a:rPr lang="en-US" altLang="en-US" sz="2000" i="1" dirty="0" err="1">
                <a:solidFill>
                  <a:srgbClr val="FF0000"/>
                </a:solidFill>
              </a:rPr>
              <a:t>colorschememapping.xml</a:t>
            </a:r>
            <a:endParaRPr lang="en-US" altLang="en-US" sz="2000" i="1" dirty="0">
              <a:solidFill>
                <a:srgbClr val="FF0000"/>
              </a:solidFill>
            </a:endParaRPr>
          </a:p>
          <a:p>
            <a:pPr lvl="1"/>
            <a:r>
              <a:rPr lang="en-US" altLang="en-US" sz="2000" i="1" dirty="0"/>
              <a:t>I will attempt a 404 file not found request</a:t>
            </a:r>
          </a:p>
          <a:p>
            <a:pPr marL="457200" lvl="1" indent="0">
              <a:buNone/>
            </a:pPr>
            <a:r>
              <a:rPr lang="en-US" altLang="en-US" sz="2000" i="1" dirty="0">
                <a:solidFill>
                  <a:srgbClr val="FF0000"/>
                </a:solidFill>
              </a:rPr>
              <a:t>curl -I http://localhost:&lt;&lt;</a:t>
            </a:r>
            <a:r>
              <a:rPr lang="en-US" altLang="en-US" sz="2000" i="1" dirty="0" err="1">
                <a:solidFill>
                  <a:srgbClr val="FF0000"/>
                </a:solidFill>
              </a:rPr>
              <a:t>port_number</a:t>
            </a:r>
            <a:r>
              <a:rPr lang="en-US" altLang="en-US" sz="2000" i="1" dirty="0">
                <a:solidFill>
                  <a:srgbClr val="FF0000"/>
                </a:solidFill>
              </a:rPr>
              <a:t>&gt;&gt;/</a:t>
            </a:r>
            <a:r>
              <a:rPr lang="en-US" altLang="en-US" sz="2000" i="1" dirty="0" err="1">
                <a:solidFill>
                  <a:srgbClr val="FF0000"/>
                </a:solidFill>
              </a:rPr>
              <a:t>imaginary.file</a:t>
            </a:r>
            <a:endParaRPr lang="en-US" altLang="en-US" sz="2000" i="1" dirty="0">
              <a:solidFill>
                <a:srgbClr val="FF0000"/>
              </a:solidFill>
            </a:endParaRPr>
          </a:p>
          <a:p>
            <a:pPr lvl="1"/>
            <a:r>
              <a:rPr lang="en-US" altLang="zh-CN" sz="2000" i="1" dirty="0"/>
              <a:t>I will attempt a 501 not implemented request</a:t>
            </a:r>
          </a:p>
          <a:p>
            <a:pPr marL="457200" lvl="1" indent="0">
              <a:buNone/>
            </a:pPr>
            <a:r>
              <a:rPr lang="en" altLang="zh-CN" sz="2000" i="1" dirty="0">
                <a:solidFill>
                  <a:srgbClr val="FF0000"/>
                </a:solidFill>
              </a:rPr>
              <a:t>curl -X POST http://localhost:&lt;&lt;</a:t>
            </a:r>
            <a:r>
              <a:rPr lang="en" altLang="zh-CN" sz="2000" i="1" dirty="0" err="1">
                <a:solidFill>
                  <a:srgbClr val="FF0000"/>
                </a:solidFill>
              </a:rPr>
              <a:t>port_number</a:t>
            </a:r>
            <a:r>
              <a:rPr lang="en" altLang="zh-CN" sz="2000" i="1" dirty="0">
                <a:solidFill>
                  <a:srgbClr val="FF0000"/>
                </a:solidFill>
              </a:rPr>
              <a:t>&gt;&gt;/</a:t>
            </a:r>
            <a:r>
              <a:rPr lang="zh-CN" altLang="zh-CN" sz="2000" i="1" dirty="0">
                <a:solidFill>
                  <a:srgbClr val="FF0000"/>
                </a:solidFill>
              </a:rPr>
              <a:t> </a:t>
            </a:r>
            <a:endParaRPr lang="en-US" altLang="zh-CN" sz="2000" i="1" dirty="0">
              <a:solidFill>
                <a:srgbClr val="FF0000"/>
              </a:solidFill>
            </a:endParaRPr>
          </a:p>
          <a:p>
            <a:pPr lvl="1"/>
            <a:r>
              <a:rPr lang="en-US" altLang="en-US" sz="2000" i="1" dirty="0"/>
              <a:t>You get full points long as the errors are visible in the returned content body (not only in the header) in some way.</a:t>
            </a:r>
          </a:p>
        </p:txBody>
      </p:sp>
      <p:sp>
        <p:nvSpPr>
          <p:cNvPr id="25609" name="Slide Number Placeholder 4">
            <a:extLst>
              <a:ext uri="{FF2B5EF4-FFF2-40B4-BE49-F238E27FC236}">
                <a16:creationId xmlns:a16="http://schemas.microsoft.com/office/drawing/2014/main" id="{668126DB-D72D-C5F9-C4B8-AD32BA11FA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9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491AE26D-246B-3E41-8236-CE6D0CF1879E}" type="slidenum">
              <a:rPr lang="en-US" altLang="en-US" sz="1200" smtClean="0">
                <a:latin typeface="Tahoma" panose="020B0604030504040204" pitchFamily="34" charset="0"/>
              </a:rPr>
              <a:pPr>
                <a:lnSpc>
                  <a:spcPct val="100000"/>
                </a:lnSpc>
                <a:spcBef>
                  <a:spcPct val="0"/>
                </a:spcBef>
                <a:buClrTx/>
                <a:buSzTx/>
                <a:buFontTx/>
                <a:buNone/>
              </a:pPr>
              <a:t>16</a:t>
            </a:fld>
            <a:endParaRPr lang="en-US" altLang="en-US" sz="1200">
              <a:latin typeface="Tahoma" panose="020B0604030504040204" pitchFamily="34" charset="0"/>
            </a:endParaRPr>
          </a:p>
        </p:txBody>
      </p:sp>
      <p:pic>
        <p:nvPicPr>
          <p:cNvPr id="2" name="图片 1">
            <a:extLst>
              <a:ext uri="{FF2B5EF4-FFF2-40B4-BE49-F238E27FC236}">
                <a16:creationId xmlns:a16="http://schemas.microsoft.com/office/drawing/2014/main" id="{7A212FC0-6776-9977-C1E8-DA55E3C8EB4E}"/>
              </a:ext>
            </a:extLst>
          </p:cNvPr>
          <p:cNvPicPr>
            <a:picLocks noChangeAspect="1"/>
          </p:cNvPicPr>
          <p:nvPr/>
        </p:nvPicPr>
        <p:blipFill>
          <a:blip r:embed="rId3"/>
          <a:stretch>
            <a:fillRect/>
          </a:stretch>
        </p:blipFill>
        <p:spPr>
          <a:xfrm>
            <a:off x="797011" y="4819977"/>
            <a:ext cx="7772400" cy="1790047"/>
          </a:xfrm>
          <a:prstGeom prst="rect">
            <a:avLst/>
          </a:prstGeom>
        </p:spPr>
      </p:pic>
    </p:spTree>
    <p:extLst>
      <p:ext uri="{BB962C8B-B14F-4D97-AF65-F5344CB8AC3E}">
        <p14:creationId xmlns:p14="http://schemas.microsoft.com/office/powerpoint/2010/main" val="3381893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F491F21C-2B73-7D01-9FBD-A03DE6F65E96}"/>
              </a:ext>
            </a:extLst>
          </p:cNvPr>
          <p:cNvSpPr>
            <a:spLocks noGrp="1" noChangeArrowheads="1"/>
          </p:cNvSpPr>
          <p:nvPr>
            <p:ph type="title"/>
          </p:nvPr>
        </p:nvSpPr>
        <p:spPr>
          <a:xfrm>
            <a:off x="411162" y="138113"/>
            <a:ext cx="8436275" cy="871537"/>
          </a:xfrm>
        </p:spPr>
        <p:txBody>
          <a:bodyPr/>
          <a:lstStyle/>
          <a:p>
            <a:r>
              <a:rPr lang="en-US" altLang="en-US" sz="3200" dirty="0"/>
              <a:t>4 Grading Guidance – Task 5 (15 points)</a:t>
            </a:r>
          </a:p>
        </p:txBody>
      </p:sp>
      <p:sp>
        <p:nvSpPr>
          <p:cNvPr id="25604" name="Rectangle 3">
            <a:extLst>
              <a:ext uri="{FF2B5EF4-FFF2-40B4-BE49-F238E27FC236}">
                <a16:creationId xmlns:a16="http://schemas.microsoft.com/office/drawing/2014/main" id="{79649522-88AC-FAAC-D21D-A822469A34CA}"/>
              </a:ext>
            </a:extLst>
          </p:cNvPr>
          <p:cNvSpPr>
            <a:spLocks noGrp="1" noChangeArrowheads="1"/>
          </p:cNvSpPr>
          <p:nvPr>
            <p:ph type="body" sz="half" idx="1"/>
          </p:nvPr>
        </p:nvSpPr>
        <p:spPr>
          <a:xfrm>
            <a:off x="355600" y="1276350"/>
            <a:ext cx="8257059" cy="5248018"/>
          </a:xfrm>
        </p:spPr>
        <p:txBody>
          <a:bodyPr/>
          <a:lstStyle/>
          <a:p>
            <a:r>
              <a:rPr lang="en-US" altLang="en-US" i="1" dirty="0"/>
              <a:t>Can your webserver make the correct response over Google Chrome?</a:t>
            </a:r>
          </a:p>
          <a:p>
            <a:pPr lvl="1"/>
            <a:r>
              <a:rPr lang="en-US" altLang="en-US" i="1" dirty="0"/>
              <a:t>I will test that your webserver can load a sample website from Dr. Zhou. (LENS laboratory website). </a:t>
            </a:r>
          </a:p>
          <a:p>
            <a:pPr lvl="1"/>
            <a:r>
              <a:rPr lang="en-US" altLang="en-US" i="1" dirty="0"/>
              <a:t>I will use the following link and enter it into the browser: </a:t>
            </a:r>
            <a:r>
              <a:rPr lang="en-US" altLang="en-US" i="1" dirty="0">
                <a:solidFill>
                  <a:srgbClr val="FF0000"/>
                </a:solidFill>
              </a:rPr>
              <a:t>http://localhost:&lt;&lt;</a:t>
            </a:r>
            <a:r>
              <a:rPr lang="en-US" altLang="en-US" i="1" dirty="0" err="1">
                <a:solidFill>
                  <a:srgbClr val="FF0000"/>
                </a:solidFill>
              </a:rPr>
              <a:t>port_number</a:t>
            </a:r>
            <a:r>
              <a:rPr lang="en-US" altLang="en-US" i="1" dirty="0">
                <a:solidFill>
                  <a:srgbClr val="FF0000"/>
                </a:solidFill>
              </a:rPr>
              <a:t>&gt;&gt;/</a:t>
            </a:r>
          </a:p>
          <a:p>
            <a:pPr lvl="1"/>
            <a:r>
              <a:rPr lang="en-US" altLang="en-US" i="1" dirty="0"/>
              <a:t>This should load the </a:t>
            </a:r>
            <a:r>
              <a:rPr lang="en-US" altLang="en-US" i="1" dirty="0" err="1"/>
              <a:t>index.html</a:t>
            </a:r>
            <a:r>
              <a:rPr lang="en-US" altLang="en-US" i="1" dirty="0"/>
              <a:t> file. I will click on the “LENS LAB” button to load the </a:t>
            </a:r>
            <a:r>
              <a:rPr lang="en-US" altLang="en-US" i="1" dirty="0" err="1"/>
              <a:t>lens.html</a:t>
            </a:r>
            <a:r>
              <a:rPr lang="en-US" altLang="en-US" i="1" dirty="0"/>
              <a:t> file.</a:t>
            </a:r>
          </a:p>
          <a:p>
            <a:pPr lvl="1"/>
            <a:r>
              <a:rPr lang="en-US" altLang="en-US" i="1" dirty="0"/>
              <a:t>If your server loads both webpages without any errors/ missing images (.jpg, .gif, .</a:t>
            </a:r>
            <a:r>
              <a:rPr lang="en-US" altLang="en-US" i="1" dirty="0" err="1"/>
              <a:t>png</a:t>
            </a:r>
            <a:r>
              <a:rPr lang="en-US" altLang="en-US" i="1" dirty="0"/>
              <a:t>)/ missing text/ fonts/ colors/ etc., you will get full credit will not have to complete the following task 6 and automatically get the full 50 (15+35) points.</a:t>
            </a:r>
          </a:p>
          <a:p>
            <a:pPr lvl="1"/>
            <a:r>
              <a:rPr lang="en-US" altLang="en-US" i="1" dirty="0"/>
              <a:t>Demo Video available in videos/Test 5 Website Grading Tutorial.mp4</a:t>
            </a:r>
          </a:p>
        </p:txBody>
      </p:sp>
      <p:sp>
        <p:nvSpPr>
          <p:cNvPr id="25609" name="Slide Number Placeholder 4">
            <a:extLst>
              <a:ext uri="{FF2B5EF4-FFF2-40B4-BE49-F238E27FC236}">
                <a16:creationId xmlns:a16="http://schemas.microsoft.com/office/drawing/2014/main" id="{668126DB-D72D-C5F9-C4B8-AD32BA11FA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9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491AE26D-246B-3E41-8236-CE6D0CF1879E}" type="slidenum">
              <a:rPr lang="en-US" altLang="en-US" sz="1200" smtClean="0">
                <a:latin typeface="Tahoma" panose="020B0604030504040204" pitchFamily="34" charset="0"/>
              </a:rPr>
              <a:pPr>
                <a:lnSpc>
                  <a:spcPct val="100000"/>
                </a:lnSpc>
                <a:spcBef>
                  <a:spcPct val="0"/>
                </a:spcBef>
                <a:buClrTx/>
                <a:buSzTx/>
                <a:buFontTx/>
                <a:buNone/>
              </a:pPr>
              <a:t>17</a:t>
            </a:fld>
            <a:endParaRPr lang="en-US" altLang="en-US" sz="1200">
              <a:latin typeface="Tahoma" panose="020B0604030504040204" pitchFamily="34" charset="0"/>
            </a:endParaRPr>
          </a:p>
        </p:txBody>
      </p:sp>
    </p:spTree>
    <p:extLst>
      <p:ext uri="{BB962C8B-B14F-4D97-AF65-F5344CB8AC3E}">
        <p14:creationId xmlns:p14="http://schemas.microsoft.com/office/powerpoint/2010/main" val="3513654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F491F21C-2B73-7D01-9FBD-A03DE6F65E96}"/>
              </a:ext>
            </a:extLst>
          </p:cNvPr>
          <p:cNvSpPr>
            <a:spLocks noGrp="1" noChangeArrowheads="1"/>
          </p:cNvSpPr>
          <p:nvPr>
            <p:ph type="title"/>
          </p:nvPr>
        </p:nvSpPr>
        <p:spPr>
          <a:xfrm>
            <a:off x="411162" y="138113"/>
            <a:ext cx="8436275" cy="871537"/>
          </a:xfrm>
        </p:spPr>
        <p:txBody>
          <a:bodyPr/>
          <a:lstStyle/>
          <a:p>
            <a:r>
              <a:rPr lang="en-US" altLang="en-US" sz="3200" dirty="0"/>
              <a:t>4 Grading Guidance – Task 5 (15 points)</a:t>
            </a:r>
          </a:p>
        </p:txBody>
      </p:sp>
      <p:sp>
        <p:nvSpPr>
          <p:cNvPr id="25609" name="Slide Number Placeholder 4">
            <a:extLst>
              <a:ext uri="{FF2B5EF4-FFF2-40B4-BE49-F238E27FC236}">
                <a16:creationId xmlns:a16="http://schemas.microsoft.com/office/drawing/2014/main" id="{668126DB-D72D-C5F9-C4B8-AD32BA11FA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9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491AE26D-246B-3E41-8236-CE6D0CF1879E}" type="slidenum">
              <a:rPr lang="en-US" altLang="en-US" sz="1200" smtClean="0">
                <a:latin typeface="Tahoma" panose="020B0604030504040204" pitchFamily="34" charset="0"/>
              </a:rPr>
              <a:pPr>
                <a:lnSpc>
                  <a:spcPct val="100000"/>
                </a:lnSpc>
                <a:spcBef>
                  <a:spcPct val="0"/>
                </a:spcBef>
                <a:buClrTx/>
                <a:buSzTx/>
                <a:buFontTx/>
                <a:buNone/>
              </a:pPr>
              <a:t>18</a:t>
            </a:fld>
            <a:endParaRPr lang="en-US" altLang="en-US" sz="1200">
              <a:latin typeface="Tahoma" panose="020B0604030504040204" pitchFamily="34" charset="0"/>
            </a:endParaRPr>
          </a:p>
        </p:txBody>
      </p:sp>
      <p:pic>
        <p:nvPicPr>
          <p:cNvPr id="4" name="图片 3">
            <a:extLst>
              <a:ext uri="{FF2B5EF4-FFF2-40B4-BE49-F238E27FC236}">
                <a16:creationId xmlns:a16="http://schemas.microsoft.com/office/drawing/2014/main" id="{A006C6F9-E874-BC4A-6C9E-CB8C97136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57" y="1492851"/>
            <a:ext cx="7772400" cy="3837622"/>
          </a:xfrm>
          <a:prstGeom prst="rect">
            <a:avLst/>
          </a:prstGeom>
        </p:spPr>
      </p:pic>
    </p:spTree>
    <p:extLst>
      <p:ext uri="{BB962C8B-B14F-4D97-AF65-F5344CB8AC3E}">
        <p14:creationId xmlns:p14="http://schemas.microsoft.com/office/powerpoint/2010/main" val="904554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F491F21C-2B73-7D01-9FBD-A03DE6F65E96}"/>
              </a:ext>
            </a:extLst>
          </p:cNvPr>
          <p:cNvSpPr>
            <a:spLocks noGrp="1" noChangeArrowheads="1"/>
          </p:cNvSpPr>
          <p:nvPr>
            <p:ph type="title"/>
          </p:nvPr>
        </p:nvSpPr>
        <p:spPr>
          <a:xfrm>
            <a:off x="411162" y="138113"/>
            <a:ext cx="8436275" cy="871537"/>
          </a:xfrm>
        </p:spPr>
        <p:txBody>
          <a:bodyPr/>
          <a:lstStyle/>
          <a:p>
            <a:r>
              <a:rPr lang="en-US" altLang="en-US" sz="3200" dirty="0"/>
              <a:t>4 Grading Guidance – Task 6 (35 points)</a:t>
            </a:r>
          </a:p>
        </p:txBody>
      </p:sp>
      <p:sp>
        <p:nvSpPr>
          <p:cNvPr id="25604" name="Rectangle 3">
            <a:extLst>
              <a:ext uri="{FF2B5EF4-FFF2-40B4-BE49-F238E27FC236}">
                <a16:creationId xmlns:a16="http://schemas.microsoft.com/office/drawing/2014/main" id="{79649522-88AC-FAAC-D21D-A822469A34CA}"/>
              </a:ext>
            </a:extLst>
          </p:cNvPr>
          <p:cNvSpPr>
            <a:spLocks noGrp="1" noChangeArrowheads="1"/>
          </p:cNvSpPr>
          <p:nvPr>
            <p:ph type="body" sz="half" idx="1"/>
          </p:nvPr>
        </p:nvSpPr>
        <p:spPr>
          <a:xfrm>
            <a:off x="355600" y="1276350"/>
            <a:ext cx="8257059" cy="5248018"/>
          </a:xfrm>
        </p:spPr>
        <p:txBody>
          <a:bodyPr/>
          <a:lstStyle/>
          <a:p>
            <a:r>
              <a:rPr lang="en-US" altLang="en-US" i="1" dirty="0"/>
              <a:t>Which files can you load successfully? (35 points)</a:t>
            </a:r>
          </a:p>
          <a:p>
            <a:pPr lvl="1"/>
            <a:r>
              <a:rPr lang="en-US" altLang="en-US" i="1" dirty="0"/>
              <a:t>If your server fails to load the sample website with all its images and files, I will test individual image types (.gif / .jpg / .</a:t>
            </a:r>
            <a:r>
              <a:rPr lang="en-US" altLang="en-US" i="1" dirty="0" err="1"/>
              <a:t>png</a:t>
            </a:r>
            <a:r>
              <a:rPr lang="en-US" altLang="en-US" i="1" dirty="0"/>
              <a:t> ), and a variety of text-based files (.txt / .html / .xml/ .</a:t>
            </a:r>
            <a:r>
              <a:rPr lang="en-US" altLang="en-US" i="1" dirty="0" err="1"/>
              <a:t>css</a:t>
            </a:r>
            <a:r>
              <a:rPr lang="en-US" altLang="en-US" i="1" dirty="0"/>
              <a:t>). I will use the following URL prompts:</a:t>
            </a:r>
          </a:p>
          <a:p>
            <a:pPr marL="457200" lvl="1" indent="0">
              <a:buNone/>
            </a:pPr>
            <a:r>
              <a:rPr lang="en-US" altLang="en-US" i="1" dirty="0">
                <a:solidFill>
                  <a:srgbClr val="FF0000"/>
                </a:solidFill>
              </a:rPr>
              <a:t>http://localhost:&lt;&lt;</a:t>
            </a:r>
            <a:r>
              <a:rPr lang="en-US" altLang="en-US" i="1" dirty="0" err="1">
                <a:solidFill>
                  <a:srgbClr val="FF0000"/>
                </a:solidFill>
              </a:rPr>
              <a:t>port_number</a:t>
            </a:r>
            <a:r>
              <a:rPr lang="en-US" altLang="en-US" i="1" dirty="0">
                <a:solidFill>
                  <a:srgbClr val="FF0000"/>
                </a:solidFill>
              </a:rPr>
              <a:t>&gt;&gt;/examples/</a:t>
            </a:r>
            <a:r>
              <a:rPr lang="en-US" altLang="en-US" i="1" dirty="0" err="1">
                <a:solidFill>
                  <a:srgbClr val="FF0000"/>
                </a:solidFill>
              </a:rPr>
              <a:t>penguin.jpg</a:t>
            </a:r>
            <a:endParaRPr lang="en-US" altLang="en-US" i="1" dirty="0">
              <a:solidFill>
                <a:srgbClr val="FF0000"/>
              </a:solidFill>
            </a:endParaRPr>
          </a:p>
          <a:p>
            <a:pPr marL="457200" lvl="1" indent="0">
              <a:buNone/>
            </a:pPr>
            <a:r>
              <a:rPr lang="en-US" altLang="en-US" i="1" dirty="0">
                <a:solidFill>
                  <a:srgbClr val="FF0000"/>
                </a:solidFill>
              </a:rPr>
              <a:t>http://localhost:&lt;&lt;</a:t>
            </a:r>
            <a:r>
              <a:rPr lang="en-US" altLang="en-US" i="1" dirty="0" err="1">
                <a:solidFill>
                  <a:srgbClr val="FF0000"/>
                </a:solidFill>
              </a:rPr>
              <a:t>port_number</a:t>
            </a:r>
            <a:r>
              <a:rPr lang="en-US" altLang="en-US" i="1" dirty="0">
                <a:solidFill>
                  <a:srgbClr val="FF0000"/>
                </a:solidFill>
              </a:rPr>
              <a:t>&gt;&gt;/examples/</a:t>
            </a:r>
            <a:r>
              <a:rPr lang="en-US" altLang="en-US" i="1" dirty="0" err="1">
                <a:solidFill>
                  <a:srgbClr val="FF0000"/>
                </a:solidFill>
              </a:rPr>
              <a:t>apple_pie.png</a:t>
            </a:r>
            <a:endParaRPr lang="en-US" altLang="en-US" i="1" dirty="0">
              <a:solidFill>
                <a:srgbClr val="FF0000"/>
              </a:solidFill>
            </a:endParaRPr>
          </a:p>
          <a:p>
            <a:pPr marL="457200" lvl="1" indent="0">
              <a:buNone/>
            </a:pPr>
            <a:r>
              <a:rPr lang="en-US" altLang="en-US" i="1" dirty="0">
                <a:solidFill>
                  <a:srgbClr val="FF0000"/>
                </a:solidFill>
              </a:rPr>
              <a:t>http://localhost:&lt;&lt;</a:t>
            </a:r>
            <a:r>
              <a:rPr lang="en-US" altLang="en-US" i="1" dirty="0" err="1">
                <a:solidFill>
                  <a:srgbClr val="FF0000"/>
                </a:solidFill>
              </a:rPr>
              <a:t>port_number</a:t>
            </a:r>
            <a:r>
              <a:rPr lang="en-US" altLang="en-US" i="1" dirty="0">
                <a:solidFill>
                  <a:srgbClr val="FF0000"/>
                </a:solidFill>
              </a:rPr>
              <a:t>&gt;&gt;/examples/</a:t>
            </a:r>
            <a:r>
              <a:rPr lang="en-US" altLang="en-US" i="1" dirty="0" err="1">
                <a:solidFill>
                  <a:srgbClr val="FF0000"/>
                </a:solidFill>
              </a:rPr>
              <a:t>exampleGET.gif</a:t>
            </a:r>
            <a:endParaRPr lang="en-US" altLang="en-US" i="1" dirty="0">
              <a:solidFill>
                <a:srgbClr val="FF0000"/>
              </a:solidFill>
            </a:endParaRPr>
          </a:p>
          <a:p>
            <a:pPr marL="457200" lvl="1" indent="0">
              <a:buNone/>
            </a:pPr>
            <a:r>
              <a:rPr lang="en-US" altLang="en-US" i="1" dirty="0">
                <a:solidFill>
                  <a:srgbClr val="FF0000"/>
                </a:solidFill>
              </a:rPr>
              <a:t>http://localhost:&lt;&lt;</a:t>
            </a:r>
            <a:r>
              <a:rPr lang="en-US" altLang="en-US" i="1" dirty="0" err="1">
                <a:solidFill>
                  <a:srgbClr val="FF0000"/>
                </a:solidFill>
              </a:rPr>
              <a:t>port_number</a:t>
            </a:r>
            <a:r>
              <a:rPr lang="en-US" altLang="en-US" i="1" dirty="0">
                <a:solidFill>
                  <a:srgbClr val="FF0000"/>
                </a:solidFill>
              </a:rPr>
              <a:t>&gt;&gt;/examples/</a:t>
            </a:r>
            <a:r>
              <a:rPr lang="en-US" altLang="en-US" i="1" dirty="0" err="1">
                <a:solidFill>
                  <a:srgbClr val="FF0000"/>
                </a:solidFill>
              </a:rPr>
              <a:t>text.txt</a:t>
            </a:r>
            <a:endParaRPr lang="en-US" altLang="en-US" i="1" dirty="0">
              <a:solidFill>
                <a:srgbClr val="FF0000"/>
              </a:solidFill>
            </a:endParaRPr>
          </a:p>
          <a:p>
            <a:pPr marL="457200" lvl="1" indent="0">
              <a:buNone/>
            </a:pPr>
            <a:r>
              <a:rPr lang="en-US" altLang="en-US" i="1" dirty="0">
                <a:solidFill>
                  <a:srgbClr val="FF0000"/>
                </a:solidFill>
              </a:rPr>
              <a:t>http://localhost:&lt;&lt;</a:t>
            </a:r>
            <a:r>
              <a:rPr lang="en-US" altLang="en-US" i="1" dirty="0" err="1">
                <a:solidFill>
                  <a:srgbClr val="FF0000"/>
                </a:solidFill>
              </a:rPr>
              <a:t>port_number</a:t>
            </a:r>
            <a:r>
              <a:rPr lang="en-US" altLang="en-US" i="1" dirty="0">
                <a:solidFill>
                  <a:srgbClr val="FF0000"/>
                </a:solidFill>
              </a:rPr>
              <a:t>&gt;&gt;/examples/</a:t>
            </a:r>
            <a:r>
              <a:rPr lang="en-US" altLang="en-US" i="1" dirty="0" err="1">
                <a:solidFill>
                  <a:srgbClr val="FF0000"/>
                </a:solidFill>
              </a:rPr>
              <a:t>filelist.xml</a:t>
            </a:r>
            <a:endParaRPr lang="en-US" altLang="en-US" i="1" dirty="0">
              <a:solidFill>
                <a:srgbClr val="FF0000"/>
              </a:solidFill>
            </a:endParaRPr>
          </a:p>
          <a:p>
            <a:pPr marL="457200" lvl="1" indent="0">
              <a:buNone/>
            </a:pPr>
            <a:r>
              <a:rPr lang="en-US" altLang="en-US" i="1" dirty="0">
                <a:solidFill>
                  <a:srgbClr val="FF0000"/>
                </a:solidFill>
              </a:rPr>
              <a:t>http://localhost:&lt;&lt;</a:t>
            </a:r>
            <a:r>
              <a:rPr lang="en-US" altLang="en-US" i="1" dirty="0" err="1">
                <a:solidFill>
                  <a:srgbClr val="FF0000"/>
                </a:solidFill>
              </a:rPr>
              <a:t>port_number</a:t>
            </a:r>
            <a:r>
              <a:rPr lang="en-US" altLang="en-US" i="1" dirty="0">
                <a:solidFill>
                  <a:srgbClr val="FF0000"/>
                </a:solidFill>
              </a:rPr>
              <a:t>&gt;&gt;/examples/</a:t>
            </a:r>
            <a:r>
              <a:rPr lang="en-US" altLang="en-US" i="1" dirty="0" err="1">
                <a:solidFill>
                  <a:srgbClr val="FF0000"/>
                </a:solidFill>
              </a:rPr>
              <a:t>mm_health_nutr.css</a:t>
            </a:r>
            <a:endParaRPr lang="en-US" altLang="en-US" i="1" dirty="0">
              <a:solidFill>
                <a:srgbClr val="FF0000"/>
              </a:solidFill>
            </a:endParaRPr>
          </a:p>
          <a:p>
            <a:pPr marL="457200" lvl="1" indent="0">
              <a:buNone/>
            </a:pPr>
            <a:r>
              <a:rPr lang="en-US" altLang="en-US" i="1" dirty="0">
                <a:solidFill>
                  <a:srgbClr val="FF0000"/>
                </a:solidFill>
              </a:rPr>
              <a:t>http://localhost:&lt;&lt;</a:t>
            </a:r>
            <a:r>
              <a:rPr lang="en-US" altLang="en-US" i="1" dirty="0" err="1">
                <a:solidFill>
                  <a:srgbClr val="FF0000"/>
                </a:solidFill>
              </a:rPr>
              <a:t>port_number</a:t>
            </a:r>
            <a:r>
              <a:rPr lang="en-US" altLang="en-US" i="1" dirty="0">
                <a:solidFill>
                  <a:srgbClr val="FF0000"/>
                </a:solidFill>
              </a:rPr>
              <a:t>&gt;&gt;/examples/</a:t>
            </a:r>
            <a:r>
              <a:rPr lang="en-US" altLang="en-US" i="1" dirty="0" err="1">
                <a:solidFill>
                  <a:srgbClr val="FF0000"/>
                </a:solidFill>
              </a:rPr>
              <a:t>bbc</a:t>
            </a:r>
            <a:r>
              <a:rPr lang="en-US" altLang="en-US" i="1" dirty="0">
                <a:solidFill>
                  <a:srgbClr val="FF0000"/>
                </a:solidFill>
              </a:rPr>
              <a:t>/</a:t>
            </a:r>
          </a:p>
          <a:p>
            <a:pPr lvl="1"/>
            <a:r>
              <a:rPr lang="en-US" altLang="en-US" i="1" dirty="0"/>
              <a:t>You get 5 points per success</a:t>
            </a:r>
          </a:p>
          <a:p>
            <a:pPr lvl="1"/>
            <a:r>
              <a:rPr lang="en-US" altLang="en-US" i="1" dirty="0"/>
              <a:t>Demo Video available in videos/Test 6 Files Grading Tutorial.mp4</a:t>
            </a:r>
          </a:p>
          <a:p>
            <a:endParaRPr lang="en-US" altLang="en-US" i="1" dirty="0"/>
          </a:p>
        </p:txBody>
      </p:sp>
      <p:sp>
        <p:nvSpPr>
          <p:cNvPr id="25609" name="Slide Number Placeholder 4">
            <a:extLst>
              <a:ext uri="{FF2B5EF4-FFF2-40B4-BE49-F238E27FC236}">
                <a16:creationId xmlns:a16="http://schemas.microsoft.com/office/drawing/2014/main" id="{668126DB-D72D-C5F9-C4B8-AD32BA11FA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9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491AE26D-246B-3E41-8236-CE6D0CF1879E}" type="slidenum">
              <a:rPr lang="en-US" altLang="en-US" sz="1200" smtClean="0">
                <a:latin typeface="Tahoma" panose="020B0604030504040204" pitchFamily="34" charset="0"/>
              </a:rPr>
              <a:pPr>
                <a:lnSpc>
                  <a:spcPct val="100000"/>
                </a:lnSpc>
                <a:spcBef>
                  <a:spcPct val="0"/>
                </a:spcBef>
                <a:buClrTx/>
                <a:buSzTx/>
                <a:buFontTx/>
                <a:buNone/>
              </a:pPr>
              <a:t>19</a:t>
            </a:fld>
            <a:endParaRPr lang="en-US" altLang="en-US" sz="1200">
              <a:latin typeface="Tahoma" panose="020B0604030504040204" pitchFamily="34" charset="0"/>
            </a:endParaRPr>
          </a:p>
        </p:txBody>
      </p:sp>
    </p:spTree>
    <p:extLst>
      <p:ext uri="{BB962C8B-B14F-4D97-AF65-F5344CB8AC3E}">
        <p14:creationId xmlns:p14="http://schemas.microsoft.com/office/powerpoint/2010/main" val="292861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F491F21C-2B73-7D01-9FBD-A03DE6F65E96}"/>
              </a:ext>
            </a:extLst>
          </p:cNvPr>
          <p:cNvSpPr>
            <a:spLocks noGrp="1" noChangeArrowheads="1"/>
          </p:cNvSpPr>
          <p:nvPr>
            <p:ph type="title"/>
          </p:nvPr>
        </p:nvSpPr>
        <p:spPr>
          <a:xfrm>
            <a:off x="411162" y="138113"/>
            <a:ext cx="8498059" cy="871537"/>
          </a:xfrm>
        </p:spPr>
        <p:txBody>
          <a:bodyPr/>
          <a:lstStyle/>
          <a:p>
            <a:r>
              <a:rPr lang="en-US" altLang="en-US" sz="3200" dirty="0"/>
              <a:t>Materials Description</a:t>
            </a:r>
          </a:p>
        </p:txBody>
      </p:sp>
      <p:sp>
        <p:nvSpPr>
          <p:cNvPr id="25604" name="Rectangle 3">
            <a:extLst>
              <a:ext uri="{FF2B5EF4-FFF2-40B4-BE49-F238E27FC236}">
                <a16:creationId xmlns:a16="http://schemas.microsoft.com/office/drawing/2014/main" id="{79649522-88AC-FAAC-D21D-A822469A34CA}"/>
              </a:ext>
            </a:extLst>
          </p:cNvPr>
          <p:cNvSpPr>
            <a:spLocks noGrp="1" noChangeArrowheads="1"/>
          </p:cNvSpPr>
          <p:nvPr>
            <p:ph type="body" sz="half" idx="1"/>
          </p:nvPr>
        </p:nvSpPr>
        <p:spPr>
          <a:xfrm>
            <a:off x="392670" y="1016859"/>
            <a:ext cx="8257059" cy="5581650"/>
          </a:xfrm>
        </p:spPr>
        <p:txBody>
          <a:bodyPr/>
          <a:lstStyle/>
          <a:p>
            <a:r>
              <a:rPr lang="en-US" altLang="en-US" sz="2400" b="1" dirty="0"/>
              <a:t>Primary Materials</a:t>
            </a:r>
          </a:p>
          <a:p>
            <a:pPr lvl="1"/>
            <a:r>
              <a:rPr lang="en-US" altLang="en-US" sz="2000" dirty="0"/>
              <a:t>“</a:t>
            </a:r>
            <a:r>
              <a:rPr lang="en-US" altLang="en-US" sz="2000" dirty="0" err="1">
                <a:solidFill>
                  <a:srgbClr val="FF0000"/>
                </a:solidFill>
              </a:rPr>
              <a:t>ProjectDescription.pptx</a:t>
            </a:r>
            <a:r>
              <a:rPr lang="en-US" altLang="en-US" sz="2000" dirty="0">
                <a:solidFill>
                  <a:srgbClr val="FF0000"/>
                </a:solidFill>
              </a:rPr>
              <a:t>”: </a:t>
            </a:r>
            <a:r>
              <a:rPr lang="en-US" altLang="en-US" sz="2000" dirty="0"/>
              <a:t>This presentation provides an overview of the project, including the requirements, solution guidance, and grading criteria.</a:t>
            </a:r>
          </a:p>
          <a:p>
            <a:pPr lvl="1"/>
            <a:r>
              <a:rPr lang="en-US" altLang="en-US" sz="2000" dirty="0"/>
              <a:t>“</a:t>
            </a:r>
            <a:r>
              <a:rPr lang="en-US" altLang="en-US" sz="2000" dirty="0" err="1">
                <a:solidFill>
                  <a:srgbClr val="FF0000"/>
                </a:solidFill>
              </a:rPr>
              <a:t>Q&amp;A_FromStudents.doc</a:t>
            </a:r>
            <a:r>
              <a:rPr lang="en-US" altLang="en-US" sz="2000" dirty="0"/>
              <a:t>”: This document contains frequently asked questions and their answers, offering valuable insights while working on this project.</a:t>
            </a:r>
          </a:p>
          <a:p>
            <a:r>
              <a:rPr lang="en-US" altLang="en-US" sz="2400" b="1" dirty="0"/>
              <a:t>Programming-Related Materials</a:t>
            </a:r>
          </a:p>
          <a:p>
            <a:pPr lvl="1"/>
            <a:r>
              <a:rPr lang="en-US" altLang="en-US" sz="2000" dirty="0"/>
              <a:t>“</a:t>
            </a:r>
            <a:r>
              <a:rPr lang="en-US" altLang="en-US" sz="2000" dirty="0" err="1">
                <a:solidFill>
                  <a:srgbClr val="FF0000"/>
                </a:solidFill>
              </a:rPr>
              <a:t>evaluationWeb</a:t>
            </a:r>
            <a:r>
              <a:rPr lang="en-US" altLang="en-US" sz="2000" dirty="0">
                <a:solidFill>
                  <a:srgbClr val="FF0000"/>
                </a:solidFill>
              </a:rPr>
              <a:t>/</a:t>
            </a:r>
            <a:r>
              <a:rPr lang="en-US" altLang="en-US" sz="2000" dirty="0"/>
              <a:t>”: This directory contains all necessary contents for hosting your server.</a:t>
            </a:r>
          </a:p>
          <a:p>
            <a:r>
              <a:rPr lang="en-US" altLang="en-US" sz="2400" b="1" dirty="0"/>
              <a:t>Reference Materials</a:t>
            </a:r>
          </a:p>
          <a:p>
            <a:pPr marL="457200" lvl="1" indent="0">
              <a:buNone/>
            </a:pPr>
            <a:r>
              <a:rPr lang="en-US" altLang="en-US" sz="2000" dirty="0"/>
              <a:t>For additional clarification, refer to the following materials:</a:t>
            </a:r>
          </a:p>
          <a:p>
            <a:pPr lvl="1"/>
            <a:r>
              <a:rPr lang="en-US" altLang="en-US" sz="2000" dirty="0"/>
              <a:t>“</a:t>
            </a:r>
            <a:r>
              <a:rPr lang="en-US" altLang="en-US" sz="2000" dirty="0" err="1"/>
              <a:t>ProjectAssignment.htm</a:t>
            </a:r>
            <a:r>
              <a:rPr lang="en-US" altLang="en-US" sz="2000" dirty="0"/>
              <a:t>”: Offers more comprehensive information about the project requirements.</a:t>
            </a:r>
          </a:p>
          <a:p>
            <a:pPr lvl="1"/>
            <a:r>
              <a:rPr lang="en-US" altLang="en-US" sz="2000" dirty="0"/>
              <a:t>“</a:t>
            </a:r>
            <a:r>
              <a:rPr lang="en-US" altLang="en-US" sz="2000" dirty="0" err="1"/>
              <a:t>SolutionGuide.docx</a:t>
            </a:r>
            <a:r>
              <a:rPr lang="en-US" altLang="en-US" sz="2000" dirty="0"/>
              <a:t>”: Provides further details on solution approaches and grading guidance.</a:t>
            </a:r>
          </a:p>
          <a:p>
            <a:pPr lvl="1"/>
            <a:r>
              <a:rPr lang="en-US" altLang="en-US" sz="2000" dirty="0"/>
              <a:t>“videos/”: Includes videos demonstrating how to carry out evaluations for tasks 5 and 6.</a:t>
            </a:r>
          </a:p>
        </p:txBody>
      </p:sp>
      <p:sp>
        <p:nvSpPr>
          <p:cNvPr id="25609" name="Slide Number Placeholder 4">
            <a:extLst>
              <a:ext uri="{FF2B5EF4-FFF2-40B4-BE49-F238E27FC236}">
                <a16:creationId xmlns:a16="http://schemas.microsoft.com/office/drawing/2014/main" id="{668126DB-D72D-C5F9-C4B8-AD32BA11FA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9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491AE26D-246B-3E41-8236-CE6D0CF1879E}" type="slidenum">
              <a:rPr lang="en-US" altLang="en-US" sz="1200" smtClean="0">
                <a:latin typeface="Tahoma" panose="020B0604030504040204" pitchFamily="34" charset="0"/>
              </a:rPr>
              <a:pPr>
                <a:lnSpc>
                  <a:spcPct val="100000"/>
                </a:lnSpc>
                <a:spcBef>
                  <a:spcPct val="0"/>
                </a:spcBef>
                <a:buClrTx/>
                <a:buSzTx/>
                <a:buFontTx/>
                <a:buNone/>
              </a:pPr>
              <a:t>2</a:t>
            </a:fld>
            <a:endParaRPr lang="en-US" altLang="en-US" sz="1200">
              <a:latin typeface="Tahom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F491F21C-2B73-7D01-9FBD-A03DE6F65E96}"/>
              </a:ext>
            </a:extLst>
          </p:cNvPr>
          <p:cNvSpPr>
            <a:spLocks noGrp="1" noChangeArrowheads="1"/>
          </p:cNvSpPr>
          <p:nvPr>
            <p:ph type="title"/>
          </p:nvPr>
        </p:nvSpPr>
        <p:spPr>
          <a:xfrm>
            <a:off x="411162" y="138113"/>
            <a:ext cx="8436275" cy="871537"/>
          </a:xfrm>
        </p:spPr>
        <p:txBody>
          <a:bodyPr/>
          <a:lstStyle/>
          <a:p>
            <a:r>
              <a:rPr lang="en-US" altLang="en-US" sz="3200" dirty="0"/>
              <a:t>4 Grading Guidance – Task 6 (35 points)</a:t>
            </a:r>
          </a:p>
        </p:txBody>
      </p:sp>
      <p:sp>
        <p:nvSpPr>
          <p:cNvPr id="25609" name="Slide Number Placeholder 4">
            <a:extLst>
              <a:ext uri="{FF2B5EF4-FFF2-40B4-BE49-F238E27FC236}">
                <a16:creationId xmlns:a16="http://schemas.microsoft.com/office/drawing/2014/main" id="{668126DB-D72D-C5F9-C4B8-AD32BA11FA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9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491AE26D-246B-3E41-8236-CE6D0CF1879E}" type="slidenum">
              <a:rPr lang="en-US" altLang="en-US" sz="1200" smtClean="0">
                <a:latin typeface="Tahoma" panose="020B0604030504040204" pitchFamily="34" charset="0"/>
              </a:rPr>
              <a:pPr>
                <a:lnSpc>
                  <a:spcPct val="100000"/>
                </a:lnSpc>
                <a:spcBef>
                  <a:spcPct val="0"/>
                </a:spcBef>
                <a:buClrTx/>
                <a:buSzTx/>
                <a:buFontTx/>
                <a:buNone/>
              </a:pPr>
              <a:t>20</a:t>
            </a:fld>
            <a:endParaRPr lang="en-US" altLang="en-US" sz="1200">
              <a:latin typeface="Tahoma" panose="020B0604030504040204" pitchFamily="34" charset="0"/>
            </a:endParaRPr>
          </a:p>
        </p:txBody>
      </p:sp>
      <p:pic>
        <p:nvPicPr>
          <p:cNvPr id="6" name="图片 5">
            <a:extLst>
              <a:ext uri="{FF2B5EF4-FFF2-40B4-BE49-F238E27FC236}">
                <a16:creationId xmlns:a16="http://schemas.microsoft.com/office/drawing/2014/main" id="{3B9C3F28-DFB4-5A95-2753-09760882D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64699"/>
            <a:ext cx="7772400" cy="3837622"/>
          </a:xfrm>
          <a:prstGeom prst="rect">
            <a:avLst/>
          </a:prstGeom>
        </p:spPr>
      </p:pic>
    </p:spTree>
    <p:extLst>
      <p:ext uri="{BB962C8B-B14F-4D97-AF65-F5344CB8AC3E}">
        <p14:creationId xmlns:p14="http://schemas.microsoft.com/office/powerpoint/2010/main" val="1683600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F491F21C-2B73-7D01-9FBD-A03DE6F65E96}"/>
              </a:ext>
            </a:extLst>
          </p:cNvPr>
          <p:cNvSpPr>
            <a:spLocks noGrp="1" noChangeArrowheads="1"/>
          </p:cNvSpPr>
          <p:nvPr>
            <p:ph type="title"/>
          </p:nvPr>
        </p:nvSpPr>
        <p:spPr>
          <a:xfrm>
            <a:off x="411162" y="138113"/>
            <a:ext cx="8436275" cy="871537"/>
          </a:xfrm>
        </p:spPr>
        <p:txBody>
          <a:bodyPr/>
          <a:lstStyle/>
          <a:p>
            <a:r>
              <a:rPr lang="en-US" altLang="en-US" sz="3200" dirty="0"/>
              <a:t>4 Grading Guidance – Task 7 (5 points)</a:t>
            </a:r>
          </a:p>
        </p:txBody>
      </p:sp>
      <p:sp>
        <p:nvSpPr>
          <p:cNvPr id="25604" name="Rectangle 3">
            <a:extLst>
              <a:ext uri="{FF2B5EF4-FFF2-40B4-BE49-F238E27FC236}">
                <a16:creationId xmlns:a16="http://schemas.microsoft.com/office/drawing/2014/main" id="{79649522-88AC-FAAC-D21D-A822469A34CA}"/>
              </a:ext>
            </a:extLst>
          </p:cNvPr>
          <p:cNvSpPr>
            <a:spLocks noGrp="1" noChangeArrowheads="1"/>
          </p:cNvSpPr>
          <p:nvPr>
            <p:ph type="body" sz="half" idx="1"/>
          </p:nvPr>
        </p:nvSpPr>
        <p:spPr>
          <a:xfrm>
            <a:off x="355600" y="1276350"/>
            <a:ext cx="8257059" cy="5248018"/>
          </a:xfrm>
        </p:spPr>
        <p:txBody>
          <a:bodyPr/>
          <a:lstStyle/>
          <a:p>
            <a:r>
              <a:rPr lang="en-US" altLang="en-US" i="1" dirty="0"/>
              <a:t>Is there documentation?</a:t>
            </a:r>
          </a:p>
          <a:p>
            <a:pPr lvl="1"/>
            <a:r>
              <a:rPr lang="en-US" altLang="en-US" i="1" dirty="0"/>
              <a:t>These points will be awarded for </a:t>
            </a:r>
            <a:r>
              <a:rPr lang="en-US" altLang="en-US" i="1" dirty="0">
                <a:solidFill>
                  <a:srgbClr val="FF0000"/>
                </a:solidFill>
              </a:rPr>
              <a:t>comments in code</a:t>
            </a:r>
            <a:r>
              <a:rPr lang="en-US" altLang="en-US" i="1" dirty="0"/>
              <a:t>, </a:t>
            </a:r>
            <a:r>
              <a:rPr lang="en-US" altLang="en-US" i="1" dirty="0">
                <a:solidFill>
                  <a:srgbClr val="FF0000"/>
                </a:solidFill>
              </a:rPr>
              <a:t>descriptive naming of functions &amp; variables</a:t>
            </a:r>
            <a:r>
              <a:rPr lang="en-US" altLang="en-US" i="1" dirty="0"/>
              <a:t>, </a:t>
            </a:r>
            <a:r>
              <a:rPr lang="en-US" altLang="en-US" i="1" dirty="0">
                <a:solidFill>
                  <a:srgbClr val="FF0000"/>
                </a:solidFill>
              </a:rPr>
              <a:t>an organized code-base and other good practices</a:t>
            </a:r>
            <a:r>
              <a:rPr lang="en-US" altLang="en-US" i="1" dirty="0"/>
              <a:t> to make it easy to analyze your code.</a:t>
            </a:r>
          </a:p>
        </p:txBody>
      </p:sp>
      <p:sp>
        <p:nvSpPr>
          <p:cNvPr id="25609" name="Slide Number Placeholder 4">
            <a:extLst>
              <a:ext uri="{FF2B5EF4-FFF2-40B4-BE49-F238E27FC236}">
                <a16:creationId xmlns:a16="http://schemas.microsoft.com/office/drawing/2014/main" id="{668126DB-D72D-C5F9-C4B8-AD32BA11FA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9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491AE26D-246B-3E41-8236-CE6D0CF1879E}" type="slidenum">
              <a:rPr lang="en-US" altLang="en-US" sz="1200" smtClean="0">
                <a:latin typeface="Tahoma" panose="020B0604030504040204" pitchFamily="34" charset="0"/>
              </a:rPr>
              <a:pPr>
                <a:lnSpc>
                  <a:spcPct val="100000"/>
                </a:lnSpc>
                <a:spcBef>
                  <a:spcPct val="0"/>
                </a:spcBef>
                <a:buClrTx/>
                <a:buSzTx/>
                <a:buFontTx/>
                <a:buNone/>
              </a:pPr>
              <a:t>21</a:t>
            </a:fld>
            <a:endParaRPr lang="en-US" altLang="en-US" sz="1200">
              <a:latin typeface="Tahoma" panose="020B0604030504040204" pitchFamily="34" charset="0"/>
            </a:endParaRPr>
          </a:p>
        </p:txBody>
      </p:sp>
      <p:sp>
        <p:nvSpPr>
          <p:cNvPr id="2" name="文本框 1">
            <a:extLst>
              <a:ext uri="{FF2B5EF4-FFF2-40B4-BE49-F238E27FC236}">
                <a16:creationId xmlns:a16="http://schemas.microsoft.com/office/drawing/2014/main" id="{9D9A5DC1-B658-65A0-EF15-6DF6CBEFDFAD}"/>
              </a:ext>
            </a:extLst>
          </p:cNvPr>
          <p:cNvSpPr txBox="1"/>
          <p:nvPr/>
        </p:nvSpPr>
        <p:spPr>
          <a:xfrm>
            <a:off x="1297459" y="2842055"/>
            <a:ext cx="6586152" cy="3785652"/>
          </a:xfrm>
          <a:prstGeom prst="rect">
            <a:avLst/>
          </a:prstGeom>
          <a:solidFill>
            <a:schemeClr val="bg2">
              <a:lumMod val="20000"/>
              <a:lumOff val="80000"/>
            </a:schemeClr>
          </a:solidFill>
        </p:spPr>
        <p:txBody>
          <a:bodyPr wrap="square" rtlCol="0">
            <a:spAutoFit/>
          </a:bodyPr>
          <a:lstStyle/>
          <a:p>
            <a:r>
              <a:rPr lang="en" altLang="zh-CN" i="1" dirty="0">
                <a:latin typeface="Gill Sans MT" pitchFamily="34" charset="0"/>
              </a:rPr>
              <a:t>// Class representing the web server</a:t>
            </a:r>
          </a:p>
          <a:p>
            <a:r>
              <a:rPr lang="en" altLang="zh-CN" i="1" dirty="0">
                <a:latin typeface="Gill Sans MT" pitchFamily="34" charset="0"/>
              </a:rPr>
              <a:t>public class </a:t>
            </a:r>
            <a:r>
              <a:rPr lang="en" altLang="zh-CN" i="1" dirty="0" err="1">
                <a:latin typeface="Gill Sans MT" pitchFamily="34" charset="0"/>
              </a:rPr>
              <a:t>MyWebServer</a:t>
            </a:r>
            <a:r>
              <a:rPr lang="en" altLang="zh-CN" i="1" dirty="0">
                <a:latin typeface="Gill Sans MT" pitchFamily="34" charset="0"/>
              </a:rPr>
              <a:t> {</a:t>
            </a:r>
          </a:p>
          <a:p>
            <a:r>
              <a:rPr lang="en" altLang="zh-CN" i="1" dirty="0">
                <a:latin typeface="Gill Sans MT" pitchFamily="34" charset="0"/>
              </a:rPr>
              <a:t>    // Server name for response headers</a:t>
            </a:r>
          </a:p>
          <a:p>
            <a:r>
              <a:rPr lang="en" altLang="zh-CN" i="1" dirty="0">
                <a:latin typeface="Gill Sans MT" pitchFamily="34" charset="0"/>
              </a:rPr>
              <a:t>    private static final String SERVER_NAME = xxx</a:t>
            </a:r>
          </a:p>
          <a:p>
            <a:endParaRPr lang="en" altLang="zh-CN" i="1" dirty="0">
              <a:latin typeface="Gill Sans MT" pitchFamily="34" charset="0"/>
            </a:endParaRPr>
          </a:p>
          <a:p>
            <a:r>
              <a:rPr lang="en" altLang="zh-CN" i="1" dirty="0">
                <a:latin typeface="Gill Sans MT" pitchFamily="34" charset="0"/>
              </a:rPr>
              <a:t>    // Entry point of the program</a:t>
            </a:r>
          </a:p>
          <a:p>
            <a:r>
              <a:rPr lang="en" altLang="zh-CN" i="1" dirty="0">
                <a:latin typeface="Gill Sans MT" pitchFamily="34" charset="0"/>
              </a:rPr>
              <a:t>    public static void main(String[] </a:t>
            </a:r>
            <a:r>
              <a:rPr lang="en" altLang="zh-CN" i="1" dirty="0" err="1">
                <a:latin typeface="Gill Sans MT" pitchFamily="34" charset="0"/>
              </a:rPr>
              <a:t>args</a:t>
            </a:r>
            <a:r>
              <a:rPr lang="en" altLang="zh-CN" i="1" dirty="0">
                <a:latin typeface="Gill Sans MT" pitchFamily="34" charset="0"/>
              </a:rPr>
              <a:t>) throws </a:t>
            </a:r>
            <a:r>
              <a:rPr lang="en" altLang="zh-CN" i="1" dirty="0" err="1">
                <a:latin typeface="Gill Sans MT" pitchFamily="34" charset="0"/>
              </a:rPr>
              <a:t>IOException</a:t>
            </a:r>
            <a:r>
              <a:rPr lang="en" altLang="zh-CN" i="1" dirty="0">
                <a:latin typeface="Gill Sans MT" pitchFamily="34" charset="0"/>
              </a:rPr>
              <a:t> {</a:t>
            </a:r>
          </a:p>
          <a:p>
            <a:r>
              <a:rPr lang="en" altLang="zh-CN" i="1" dirty="0">
                <a:latin typeface="Gill Sans MT" pitchFamily="34" charset="0"/>
              </a:rPr>
              <a:t>        // Parse command-line arguments for port and root directory</a:t>
            </a:r>
          </a:p>
          <a:p>
            <a:r>
              <a:rPr lang="en" altLang="zh-CN" i="1" dirty="0">
                <a:latin typeface="Gill Sans MT" pitchFamily="34" charset="0"/>
              </a:rPr>
              <a:t>        int port = xxx;</a:t>
            </a:r>
          </a:p>
          <a:p>
            <a:r>
              <a:rPr lang="en" altLang="zh-CN" i="1" dirty="0">
                <a:latin typeface="Gill Sans MT" pitchFamily="34" charset="0"/>
              </a:rPr>
              <a:t>        String </a:t>
            </a:r>
            <a:r>
              <a:rPr lang="en" altLang="zh-CN" i="1" dirty="0" err="1">
                <a:latin typeface="Gill Sans MT" pitchFamily="34" charset="0"/>
              </a:rPr>
              <a:t>rootPath</a:t>
            </a:r>
            <a:r>
              <a:rPr lang="en" altLang="zh-CN" i="1" dirty="0">
                <a:latin typeface="Gill Sans MT" pitchFamily="34" charset="0"/>
              </a:rPr>
              <a:t> = xxx;</a:t>
            </a:r>
          </a:p>
          <a:p>
            <a:r>
              <a:rPr lang="en" altLang="zh-CN" i="1" dirty="0">
                <a:latin typeface="Gill Sans MT" pitchFamily="34" charset="0"/>
              </a:rPr>
              <a:t>    }</a:t>
            </a:r>
          </a:p>
          <a:p>
            <a:r>
              <a:rPr lang="en" altLang="zh-CN" i="1" dirty="0">
                <a:latin typeface="Gill Sans MT" pitchFamily="34" charset="0"/>
              </a:rPr>
              <a:t>}</a:t>
            </a:r>
            <a:endParaRPr lang="zh-CN" altLang="en-US" i="1" dirty="0">
              <a:latin typeface="Gill Sans MT" pitchFamily="34" charset="0"/>
            </a:endParaRPr>
          </a:p>
        </p:txBody>
      </p:sp>
    </p:spTree>
    <p:extLst>
      <p:ext uri="{BB962C8B-B14F-4D97-AF65-F5344CB8AC3E}">
        <p14:creationId xmlns:p14="http://schemas.microsoft.com/office/powerpoint/2010/main" val="656655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F491F21C-2B73-7D01-9FBD-A03DE6F65E96}"/>
              </a:ext>
            </a:extLst>
          </p:cNvPr>
          <p:cNvSpPr>
            <a:spLocks noGrp="1" noChangeArrowheads="1"/>
          </p:cNvSpPr>
          <p:nvPr>
            <p:ph type="title"/>
          </p:nvPr>
        </p:nvSpPr>
        <p:spPr>
          <a:xfrm>
            <a:off x="411162" y="138113"/>
            <a:ext cx="8436275" cy="871537"/>
          </a:xfrm>
        </p:spPr>
        <p:txBody>
          <a:bodyPr/>
          <a:lstStyle/>
          <a:p>
            <a:r>
              <a:rPr lang="en-US" altLang="en-US" sz="3200" dirty="0"/>
              <a:t>4 Grading Guidance – Summary</a:t>
            </a:r>
          </a:p>
        </p:txBody>
      </p:sp>
      <p:sp>
        <p:nvSpPr>
          <p:cNvPr id="25604" name="Rectangle 3">
            <a:extLst>
              <a:ext uri="{FF2B5EF4-FFF2-40B4-BE49-F238E27FC236}">
                <a16:creationId xmlns:a16="http://schemas.microsoft.com/office/drawing/2014/main" id="{79649522-88AC-FAAC-D21D-A822469A34CA}"/>
              </a:ext>
            </a:extLst>
          </p:cNvPr>
          <p:cNvSpPr>
            <a:spLocks noGrp="1" noChangeArrowheads="1"/>
          </p:cNvSpPr>
          <p:nvPr>
            <p:ph type="body" sz="half" idx="1"/>
          </p:nvPr>
        </p:nvSpPr>
        <p:spPr>
          <a:xfrm>
            <a:off x="355600" y="1276350"/>
            <a:ext cx="8257059" cy="5248018"/>
          </a:xfrm>
        </p:spPr>
        <p:txBody>
          <a:bodyPr/>
          <a:lstStyle/>
          <a:p>
            <a:r>
              <a:rPr lang="en-US" altLang="en-US" i="1" dirty="0"/>
              <a:t>5% - Code runs</a:t>
            </a:r>
          </a:p>
          <a:p>
            <a:r>
              <a:rPr lang="en-US" altLang="en-US" i="1" dirty="0"/>
              <a:t>25% - HEAD request and fields</a:t>
            </a:r>
          </a:p>
          <a:p>
            <a:r>
              <a:rPr lang="en-US" altLang="en-US" i="1" dirty="0"/>
              <a:t>10% - “If-Modified-Since”</a:t>
            </a:r>
          </a:p>
          <a:p>
            <a:r>
              <a:rPr lang="en-US" altLang="en-US" i="1" dirty="0"/>
              <a:t>5% - </a:t>
            </a:r>
            <a:r>
              <a:rPr lang="en-US" altLang="en-US" i="1" dirty="0" err="1"/>
              <a:t>Misc</a:t>
            </a:r>
            <a:r>
              <a:rPr lang="en-US" altLang="en-US" i="1" dirty="0"/>
              <a:t> errors (400 / 404 / 501)</a:t>
            </a:r>
          </a:p>
          <a:p>
            <a:r>
              <a:rPr lang="en-US" altLang="en-US" i="1" dirty="0"/>
              <a:t>15% - Web browser test</a:t>
            </a:r>
          </a:p>
          <a:p>
            <a:r>
              <a:rPr lang="en-US" altLang="en-US" i="1" dirty="0"/>
              <a:t>35% - File test</a:t>
            </a:r>
          </a:p>
          <a:p>
            <a:r>
              <a:rPr lang="en-US" altLang="en-US" i="1" dirty="0"/>
              <a:t>5% - Documentation</a:t>
            </a:r>
          </a:p>
          <a:p>
            <a:endParaRPr lang="en-US" altLang="en-US" i="1" dirty="0"/>
          </a:p>
          <a:p>
            <a:endParaRPr lang="en-US" altLang="en-US" i="1" dirty="0"/>
          </a:p>
        </p:txBody>
      </p:sp>
      <p:sp>
        <p:nvSpPr>
          <p:cNvPr id="25609" name="Slide Number Placeholder 4">
            <a:extLst>
              <a:ext uri="{FF2B5EF4-FFF2-40B4-BE49-F238E27FC236}">
                <a16:creationId xmlns:a16="http://schemas.microsoft.com/office/drawing/2014/main" id="{668126DB-D72D-C5F9-C4B8-AD32BA11FA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9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491AE26D-246B-3E41-8236-CE6D0CF1879E}" type="slidenum">
              <a:rPr lang="en-US" altLang="en-US" sz="1200" smtClean="0">
                <a:latin typeface="Tahoma" panose="020B0604030504040204" pitchFamily="34" charset="0"/>
              </a:rPr>
              <a:pPr>
                <a:lnSpc>
                  <a:spcPct val="100000"/>
                </a:lnSpc>
                <a:spcBef>
                  <a:spcPct val="0"/>
                </a:spcBef>
                <a:buClrTx/>
                <a:buSzTx/>
                <a:buFontTx/>
                <a:buNone/>
              </a:pPr>
              <a:t>22</a:t>
            </a:fld>
            <a:endParaRPr lang="en-US" altLang="en-US" sz="1200">
              <a:latin typeface="Tahoma" panose="020B0604030504040204" pitchFamily="34" charset="0"/>
            </a:endParaRPr>
          </a:p>
        </p:txBody>
      </p:sp>
    </p:spTree>
    <p:extLst>
      <p:ext uri="{BB962C8B-B14F-4D97-AF65-F5344CB8AC3E}">
        <p14:creationId xmlns:p14="http://schemas.microsoft.com/office/powerpoint/2010/main" val="1702528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35E6D96F-353B-E7A7-A624-F23C7EAD8185}"/>
              </a:ext>
            </a:extLst>
          </p:cNvPr>
          <p:cNvSpPr>
            <a:spLocks noGrp="1" noChangeArrowheads="1"/>
          </p:cNvSpPr>
          <p:nvPr>
            <p:ph type="title"/>
          </p:nvPr>
        </p:nvSpPr>
        <p:spPr/>
        <p:txBody>
          <a:bodyPr/>
          <a:lstStyle/>
          <a:p>
            <a:r>
              <a:rPr lang="en-US" altLang="en-US" sz="3200" dirty="0"/>
              <a:t>Outline</a:t>
            </a:r>
          </a:p>
        </p:txBody>
      </p:sp>
      <p:sp>
        <p:nvSpPr>
          <p:cNvPr id="50180" name="Rectangle 3">
            <a:extLst>
              <a:ext uri="{FF2B5EF4-FFF2-40B4-BE49-F238E27FC236}">
                <a16:creationId xmlns:a16="http://schemas.microsoft.com/office/drawing/2014/main" id="{4492315F-95CF-8AAC-3672-3A059FB1B3BA}"/>
              </a:ext>
            </a:extLst>
          </p:cNvPr>
          <p:cNvSpPr>
            <a:spLocks noGrp="1" noChangeArrowheads="1"/>
          </p:cNvSpPr>
          <p:nvPr>
            <p:ph type="body" sz="half" idx="1"/>
          </p:nvPr>
        </p:nvSpPr>
        <p:spPr>
          <a:xfrm>
            <a:off x="533399" y="1611313"/>
            <a:ext cx="8029833" cy="4648200"/>
          </a:xfrm>
        </p:spPr>
        <p:txBody>
          <a:bodyPr/>
          <a:lstStyle/>
          <a:p>
            <a:pPr marL="512763" indent="-512763">
              <a:lnSpc>
                <a:spcPct val="100000"/>
              </a:lnSpc>
              <a:buFont typeface="Wingdings" charset="0"/>
              <a:buNone/>
              <a:defRPr/>
            </a:pPr>
            <a:r>
              <a:rPr lang="en-US" dirty="0">
                <a:latin typeface="Gill Sans MT" charset="0"/>
                <a:ea typeface="ＭＳ Ｐゴシック" charset="0"/>
              </a:rPr>
              <a:t>1 Project: Web Server</a:t>
            </a:r>
          </a:p>
          <a:p>
            <a:pPr marL="512763" indent="-512763">
              <a:lnSpc>
                <a:spcPct val="100000"/>
              </a:lnSpc>
              <a:buFont typeface="Wingdings" charset="0"/>
              <a:buNone/>
              <a:defRPr/>
            </a:pPr>
            <a:r>
              <a:rPr lang="en-US" dirty="0">
                <a:latin typeface="Gill Sans MT" charset="0"/>
                <a:ea typeface="ＭＳ Ｐゴシック" charset="0"/>
              </a:rPr>
              <a:t>2 Requirements</a:t>
            </a:r>
          </a:p>
          <a:p>
            <a:pPr marL="512763" indent="-512763">
              <a:lnSpc>
                <a:spcPct val="100000"/>
              </a:lnSpc>
              <a:buFont typeface="Wingdings" charset="0"/>
              <a:buNone/>
              <a:defRPr/>
            </a:pPr>
            <a:r>
              <a:rPr lang="en-US" dirty="0">
                <a:latin typeface="Gill Sans MT" charset="0"/>
                <a:ea typeface="ＭＳ Ｐゴシック" charset="0"/>
              </a:rPr>
              <a:t>3 Solution Guidance</a:t>
            </a:r>
          </a:p>
          <a:p>
            <a:pPr marL="512763" indent="-512763">
              <a:lnSpc>
                <a:spcPct val="100000"/>
              </a:lnSpc>
              <a:buFont typeface="Wingdings" charset="0"/>
              <a:buNone/>
              <a:defRPr/>
            </a:pPr>
            <a:r>
              <a:rPr lang="en-US" dirty="0">
                <a:latin typeface="Gill Sans MT" charset="0"/>
                <a:ea typeface="ＭＳ Ｐゴシック" charset="0"/>
              </a:rPr>
              <a:t>4 Grading </a:t>
            </a:r>
            <a:r>
              <a:rPr lang="en-US" altLang="en-US" sz="2800" dirty="0"/>
              <a:t>Guidance</a:t>
            </a:r>
          </a:p>
        </p:txBody>
      </p:sp>
      <p:sp>
        <p:nvSpPr>
          <p:cNvPr id="23557" name="Slide Number Placeholder 4">
            <a:extLst>
              <a:ext uri="{FF2B5EF4-FFF2-40B4-BE49-F238E27FC236}">
                <a16:creationId xmlns:a16="http://schemas.microsoft.com/office/drawing/2014/main" id="{45DA8796-1D62-7E0C-2E04-AF90F445CBC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9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405429AE-76B1-1C4B-81A5-C9E3AF3621DE}" type="slidenum">
              <a:rPr lang="en-US" altLang="en-US" sz="1200" smtClean="0">
                <a:latin typeface="Tahoma" panose="020B0604030504040204" pitchFamily="34" charset="0"/>
              </a:rPr>
              <a:pPr>
                <a:lnSpc>
                  <a:spcPct val="100000"/>
                </a:lnSpc>
                <a:spcBef>
                  <a:spcPct val="0"/>
                </a:spcBef>
                <a:buClrTx/>
                <a:buSzTx/>
                <a:buFontTx/>
                <a:buNone/>
              </a:pPr>
              <a:t>3</a:t>
            </a:fld>
            <a:endParaRPr lang="en-US" altLang="en-US" sz="1200">
              <a:latin typeface="Tahoma" panose="020B060403050404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F491F21C-2B73-7D01-9FBD-A03DE6F65E96}"/>
              </a:ext>
            </a:extLst>
          </p:cNvPr>
          <p:cNvSpPr>
            <a:spLocks noGrp="1" noChangeArrowheads="1"/>
          </p:cNvSpPr>
          <p:nvPr>
            <p:ph type="title"/>
          </p:nvPr>
        </p:nvSpPr>
        <p:spPr>
          <a:xfrm>
            <a:off x="411163" y="138113"/>
            <a:ext cx="7772400" cy="871537"/>
          </a:xfrm>
        </p:spPr>
        <p:txBody>
          <a:bodyPr/>
          <a:lstStyle/>
          <a:p>
            <a:r>
              <a:rPr lang="en-US" altLang="en-US" sz="3200" dirty="0"/>
              <a:t>1 Project: Web Server</a:t>
            </a:r>
          </a:p>
        </p:txBody>
      </p:sp>
      <p:sp>
        <p:nvSpPr>
          <p:cNvPr id="25604" name="Rectangle 3">
            <a:extLst>
              <a:ext uri="{FF2B5EF4-FFF2-40B4-BE49-F238E27FC236}">
                <a16:creationId xmlns:a16="http://schemas.microsoft.com/office/drawing/2014/main" id="{79649522-88AC-FAAC-D21D-A822469A34CA}"/>
              </a:ext>
            </a:extLst>
          </p:cNvPr>
          <p:cNvSpPr>
            <a:spLocks noGrp="1" noChangeArrowheads="1"/>
          </p:cNvSpPr>
          <p:nvPr>
            <p:ph type="body" sz="half" idx="1"/>
          </p:nvPr>
        </p:nvSpPr>
        <p:spPr>
          <a:xfrm>
            <a:off x="355600" y="1276350"/>
            <a:ext cx="8257059" cy="1738699"/>
          </a:xfrm>
        </p:spPr>
        <p:txBody>
          <a:bodyPr/>
          <a:lstStyle/>
          <a:p>
            <a:r>
              <a:rPr lang="en-US" altLang="en-US" i="1" dirty="0"/>
              <a:t>You will design and implement a </a:t>
            </a:r>
            <a:r>
              <a:rPr lang="en-US" altLang="en-US" i="1" dirty="0">
                <a:solidFill>
                  <a:srgbClr val="FF0000"/>
                </a:solidFill>
              </a:rPr>
              <a:t>simple HTTP/1.1 compliant web server</a:t>
            </a:r>
            <a:r>
              <a:rPr lang="en-US" altLang="en-US" i="1" dirty="0"/>
              <a:t>.</a:t>
            </a:r>
          </a:p>
          <a:p>
            <a:r>
              <a:rPr lang="en-US" altLang="en-US" i="1" dirty="0"/>
              <a:t>Your web server should be fully </a:t>
            </a:r>
            <a:r>
              <a:rPr lang="en-US" altLang="en-US" i="1" dirty="0">
                <a:solidFill>
                  <a:srgbClr val="FF0000"/>
                </a:solidFill>
              </a:rPr>
              <a:t>compatible with standard web browsers</a:t>
            </a:r>
            <a:r>
              <a:rPr lang="en-US" altLang="en-US" i="1" dirty="0"/>
              <a:t>.</a:t>
            </a:r>
            <a:endParaRPr lang="en-US" altLang="en-US" sz="2400" dirty="0"/>
          </a:p>
        </p:txBody>
      </p:sp>
      <p:sp>
        <p:nvSpPr>
          <p:cNvPr id="25609" name="Slide Number Placeholder 4">
            <a:extLst>
              <a:ext uri="{FF2B5EF4-FFF2-40B4-BE49-F238E27FC236}">
                <a16:creationId xmlns:a16="http://schemas.microsoft.com/office/drawing/2014/main" id="{668126DB-D72D-C5F9-C4B8-AD32BA11FA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9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491AE26D-246B-3E41-8236-CE6D0CF1879E}" type="slidenum">
              <a:rPr lang="en-US" altLang="en-US" sz="1200" smtClean="0">
                <a:latin typeface="Tahoma" panose="020B0604030504040204" pitchFamily="34" charset="0"/>
              </a:rPr>
              <a:pPr>
                <a:lnSpc>
                  <a:spcPct val="100000"/>
                </a:lnSpc>
                <a:spcBef>
                  <a:spcPct val="0"/>
                </a:spcBef>
                <a:buClrTx/>
                <a:buSzTx/>
                <a:buFontTx/>
                <a:buNone/>
              </a:pPr>
              <a:t>4</a:t>
            </a:fld>
            <a:endParaRPr lang="en-US" altLang="en-US" sz="1200">
              <a:latin typeface="Tahoma" panose="020B0604030504040204" pitchFamily="34" charset="0"/>
            </a:endParaRPr>
          </a:p>
        </p:txBody>
      </p:sp>
      <p:pic>
        <p:nvPicPr>
          <p:cNvPr id="3" name="图形 2" descr="Internet 纯色填充">
            <a:extLst>
              <a:ext uri="{FF2B5EF4-FFF2-40B4-BE49-F238E27FC236}">
                <a16:creationId xmlns:a16="http://schemas.microsoft.com/office/drawing/2014/main" id="{41E4A1FE-180A-8D77-134C-BDD9BB0663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118" y="2885302"/>
            <a:ext cx="914400" cy="914400"/>
          </a:xfrm>
          <a:prstGeom prst="rect">
            <a:avLst/>
          </a:prstGeom>
        </p:spPr>
      </p:pic>
      <p:pic>
        <p:nvPicPr>
          <p:cNvPr id="5" name="图形 4" descr="服务器 纯色填充">
            <a:extLst>
              <a:ext uri="{FF2B5EF4-FFF2-40B4-BE49-F238E27FC236}">
                <a16:creationId xmlns:a16="http://schemas.microsoft.com/office/drawing/2014/main" id="{A531FF1B-0EDE-5C17-89C1-4296BFB3FC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39914" y="2910017"/>
            <a:ext cx="846438" cy="846438"/>
          </a:xfrm>
          <a:prstGeom prst="rect">
            <a:avLst/>
          </a:prstGeom>
        </p:spPr>
      </p:pic>
      <p:sp>
        <p:nvSpPr>
          <p:cNvPr id="15" name="文本框 14">
            <a:extLst>
              <a:ext uri="{FF2B5EF4-FFF2-40B4-BE49-F238E27FC236}">
                <a16:creationId xmlns:a16="http://schemas.microsoft.com/office/drawing/2014/main" id="{208EDC7C-90F4-BD18-919C-AA6D805166D0}"/>
              </a:ext>
            </a:extLst>
          </p:cNvPr>
          <p:cNvSpPr txBox="1"/>
          <p:nvPr/>
        </p:nvSpPr>
        <p:spPr>
          <a:xfrm>
            <a:off x="3744096" y="3546390"/>
            <a:ext cx="1989439" cy="338554"/>
          </a:xfrm>
          <a:prstGeom prst="rect">
            <a:avLst/>
          </a:prstGeom>
          <a:noFill/>
        </p:spPr>
        <p:txBody>
          <a:bodyPr wrap="square" rtlCol="0">
            <a:spAutoFit/>
          </a:bodyPr>
          <a:lstStyle/>
          <a:p>
            <a:r>
              <a:rPr lang="en-US" altLang="zh-CN" sz="1600" b="1" dirty="0">
                <a:latin typeface="Comic Sans MS" pitchFamily="66" charset="0"/>
              </a:rPr>
              <a:t>Client Request</a:t>
            </a:r>
            <a:endParaRPr lang="zh-CN" altLang="en-US" sz="1600" b="1" dirty="0">
              <a:latin typeface="Comic Sans MS" pitchFamily="66" charset="0"/>
            </a:endParaRPr>
          </a:p>
        </p:txBody>
      </p:sp>
      <p:sp>
        <p:nvSpPr>
          <p:cNvPr id="16" name="文本框 15">
            <a:extLst>
              <a:ext uri="{FF2B5EF4-FFF2-40B4-BE49-F238E27FC236}">
                <a16:creationId xmlns:a16="http://schemas.microsoft.com/office/drawing/2014/main" id="{692AAD08-19D0-A3EA-0CB3-A9F5000A1869}"/>
              </a:ext>
            </a:extLst>
          </p:cNvPr>
          <p:cNvSpPr txBox="1"/>
          <p:nvPr/>
        </p:nvSpPr>
        <p:spPr>
          <a:xfrm>
            <a:off x="3711145" y="4959179"/>
            <a:ext cx="1989439" cy="338554"/>
          </a:xfrm>
          <a:prstGeom prst="rect">
            <a:avLst/>
          </a:prstGeom>
          <a:noFill/>
        </p:spPr>
        <p:txBody>
          <a:bodyPr wrap="square" rtlCol="0">
            <a:spAutoFit/>
          </a:bodyPr>
          <a:lstStyle/>
          <a:p>
            <a:r>
              <a:rPr lang="en-US" altLang="zh-CN" sz="1600" b="1" dirty="0">
                <a:latin typeface="Comic Sans MS" pitchFamily="66" charset="0"/>
              </a:rPr>
              <a:t>Server Response</a:t>
            </a:r>
            <a:endParaRPr lang="zh-CN" altLang="en-US" sz="1600" b="1" dirty="0">
              <a:latin typeface="Comic Sans MS" pitchFamily="66" charset="0"/>
            </a:endParaRPr>
          </a:p>
        </p:txBody>
      </p:sp>
      <p:sp>
        <p:nvSpPr>
          <p:cNvPr id="17" name="文本框 16">
            <a:extLst>
              <a:ext uri="{FF2B5EF4-FFF2-40B4-BE49-F238E27FC236}">
                <a16:creationId xmlns:a16="http://schemas.microsoft.com/office/drawing/2014/main" id="{66956B8A-17DB-9206-36C2-C7C4CFB1B5AF}"/>
              </a:ext>
            </a:extLst>
          </p:cNvPr>
          <p:cNvSpPr txBox="1"/>
          <p:nvPr/>
        </p:nvSpPr>
        <p:spPr>
          <a:xfrm>
            <a:off x="844378" y="3661719"/>
            <a:ext cx="737288" cy="338554"/>
          </a:xfrm>
          <a:prstGeom prst="rect">
            <a:avLst/>
          </a:prstGeom>
          <a:noFill/>
        </p:spPr>
        <p:txBody>
          <a:bodyPr wrap="square" rtlCol="0">
            <a:spAutoFit/>
          </a:bodyPr>
          <a:lstStyle/>
          <a:p>
            <a:r>
              <a:rPr lang="en-US" altLang="zh-CN" sz="1600" b="1" dirty="0">
                <a:latin typeface="Comic Sans MS" pitchFamily="66" charset="0"/>
              </a:rPr>
              <a:t>Client</a:t>
            </a:r>
            <a:endParaRPr lang="zh-CN" altLang="en-US" sz="1600" b="1" dirty="0">
              <a:latin typeface="Comic Sans MS" pitchFamily="66" charset="0"/>
            </a:endParaRPr>
          </a:p>
        </p:txBody>
      </p:sp>
      <p:sp>
        <p:nvSpPr>
          <p:cNvPr id="18" name="文本框 17">
            <a:extLst>
              <a:ext uri="{FF2B5EF4-FFF2-40B4-BE49-F238E27FC236}">
                <a16:creationId xmlns:a16="http://schemas.microsoft.com/office/drawing/2014/main" id="{82058FBF-D549-C550-FBE5-FC46DC34F128}"/>
              </a:ext>
            </a:extLst>
          </p:cNvPr>
          <p:cNvSpPr txBox="1"/>
          <p:nvPr/>
        </p:nvSpPr>
        <p:spPr>
          <a:xfrm>
            <a:off x="7360508" y="3727623"/>
            <a:ext cx="856736" cy="338554"/>
          </a:xfrm>
          <a:prstGeom prst="rect">
            <a:avLst/>
          </a:prstGeom>
          <a:noFill/>
        </p:spPr>
        <p:txBody>
          <a:bodyPr wrap="square" rtlCol="0">
            <a:spAutoFit/>
          </a:bodyPr>
          <a:lstStyle/>
          <a:p>
            <a:r>
              <a:rPr lang="en-US" altLang="zh-CN" sz="1600" b="1" dirty="0">
                <a:latin typeface="Comic Sans MS" pitchFamily="66" charset="0"/>
              </a:rPr>
              <a:t>Server</a:t>
            </a:r>
            <a:endParaRPr lang="zh-CN" altLang="en-US" sz="1600" b="1" dirty="0">
              <a:latin typeface="Comic Sans MS" pitchFamily="66" charset="0"/>
            </a:endParaRPr>
          </a:p>
        </p:txBody>
      </p:sp>
      <p:cxnSp>
        <p:nvCxnSpPr>
          <p:cNvPr id="20" name="直线连接符 19">
            <a:extLst>
              <a:ext uri="{FF2B5EF4-FFF2-40B4-BE49-F238E27FC236}">
                <a16:creationId xmlns:a16="http://schemas.microsoft.com/office/drawing/2014/main" id="{4D16EFE5-E14D-3C2E-0705-6BB54F9B8E54}"/>
              </a:ext>
            </a:extLst>
          </p:cNvPr>
          <p:cNvCxnSpPr>
            <a:cxnSpLocks/>
            <a:stCxn id="17" idx="2"/>
          </p:cNvCxnSpPr>
          <p:nvPr/>
        </p:nvCxnSpPr>
        <p:spPr bwMode="auto">
          <a:xfrm>
            <a:off x="1213022" y="4000273"/>
            <a:ext cx="10297" cy="2758873"/>
          </a:xfrm>
          <a:prstGeom prst="line">
            <a:avLst/>
          </a:prstGeom>
          <a:noFill/>
          <a:ln w="12700" cap="flat" cmpd="sng" algn="ctr">
            <a:solidFill>
              <a:schemeClr val="tx1"/>
            </a:solidFill>
            <a:prstDash val="solid"/>
            <a:round/>
            <a:headEnd type="none" w="med" len="med"/>
            <a:tailEnd type="triangle"/>
          </a:ln>
          <a:effectLst/>
        </p:spPr>
      </p:cxnSp>
      <p:cxnSp>
        <p:nvCxnSpPr>
          <p:cNvPr id="21" name="直线连接符 20">
            <a:extLst>
              <a:ext uri="{FF2B5EF4-FFF2-40B4-BE49-F238E27FC236}">
                <a16:creationId xmlns:a16="http://schemas.microsoft.com/office/drawing/2014/main" id="{491322A8-7508-CB97-2A3B-CDF36999A4E7}"/>
              </a:ext>
            </a:extLst>
          </p:cNvPr>
          <p:cNvCxnSpPr>
            <a:cxnSpLocks/>
            <a:stCxn id="18" idx="2"/>
          </p:cNvCxnSpPr>
          <p:nvPr/>
        </p:nvCxnSpPr>
        <p:spPr bwMode="auto">
          <a:xfrm>
            <a:off x="7788876" y="4066177"/>
            <a:ext cx="0" cy="2668255"/>
          </a:xfrm>
          <a:prstGeom prst="line">
            <a:avLst/>
          </a:prstGeom>
          <a:noFill/>
          <a:ln w="12700" cap="flat" cmpd="sng" algn="ctr">
            <a:solidFill>
              <a:schemeClr val="tx1"/>
            </a:solidFill>
            <a:prstDash val="solid"/>
            <a:round/>
            <a:headEnd type="none" w="med" len="med"/>
            <a:tailEnd type="triangle"/>
          </a:ln>
          <a:effectLst/>
        </p:spPr>
      </p:cxnSp>
      <p:cxnSp>
        <p:nvCxnSpPr>
          <p:cNvPr id="25" name="直线箭头连接符 24">
            <a:extLst>
              <a:ext uri="{FF2B5EF4-FFF2-40B4-BE49-F238E27FC236}">
                <a16:creationId xmlns:a16="http://schemas.microsoft.com/office/drawing/2014/main" id="{0C187586-CCEB-AA6C-572B-A707273C3575}"/>
              </a:ext>
            </a:extLst>
          </p:cNvPr>
          <p:cNvCxnSpPr/>
          <p:nvPr/>
        </p:nvCxnSpPr>
        <p:spPr bwMode="auto">
          <a:xfrm>
            <a:off x="1223319" y="4238368"/>
            <a:ext cx="6573795" cy="457200"/>
          </a:xfrm>
          <a:prstGeom prst="straightConnector1">
            <a:avLst/>
          </a:prstGeom>
          <a:noFill/>
          <a:ln w="12700" cap="flat" cmpd="sng" algn="ctr">
            <a:solidFill>
              <a:schemeClr val="tx1"/>
            </a:solidFill>
            <a:prstDash val="dash"/>
            <a:round/>
            <a:headEnd type="none" w="med" len="med"/>
            <a:tailEnd type="arrow" w="med" len="med"/>
          </a:ln>
          <a:effectLst/>
        </p:spPr>
      </p:cxnSp>
      <p:sp>
        <p:nvSpPr>
          <p:cNvPr id="14" name="流程 13">
            <a:extLst>
              <a:ext uri="{FF2B5EF4-FFF2-40B4-BE49-F238E27FC236}">
                <a16:creationId xmlns:a16="http://schemas.microsoft.com/office/drawing/2014/main" id="{6A98AD14-80F5-FF2F-FC43-2FD9E4B33CF8}"/>
              </a:ext>
            </a:extLst>
          </p:cNvPr>
          <p:cNvSpPr/>
          <p:nvPr/>
        </p:nvSpPr>
        <p:spPr bwMode="auto">
          <a:xfrm>
            <a:off x="2718486" y="3941805"/>
            <a:ext cx="3682313" cy="951471"/>
          </a:xfrm>
          <a:prstGeom prst="flowChartProcess">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 altLang="zh-CN" sz="1200" b="0" i="0" u="none" strike="noStrike" cap="none" normalizeH="0" baseline="0" dirty="0">
                <a:ln>
                  <a:noFill/>
                </a:ln>
                <a:solidFill>
                  <a:schemeClr val="tx1"/>
                </a:solidFill>
                <a:effectLst/>
                <a:latin typeface="Comic Sans MS" pitchFamily="66" charset="0"/>
              </a:rPr>
              <a:t>GET /</a:t>
            </a:r>
            <a:r>
              <a:rPr kumimoji="0" lang="en" altLang="zh-CN" sz="1200" b="0" i="0" u="none" strike="noStrike" cap="none" normalizeH="0" baseline="0" dirty="0" err="1">
                <a:ln>
                  <a:noFill/>
                </a:ln>
                <a:solidFill>
                  <a:schemeClr val="tx1"/>
                </a:solidFill>
                <a:effectLst/>
                <a:latin typeface="Comic Sans MS" pitchFamily="66" charset="0"/>
              </a:rPr>
              <a:t>lens_files</a:t>
            </a:r>
            <a:r>
              <a:rPr kumimoji="0" lang="en" altLang="zh-CN" sz="1200" b="0" i="0" u="none" strike="noStrike" cap="none" normalizeH="0" baseline="0" dirty="0">
                <a:ln>
                  <a:noFill/>
                </a:ln>
                <a:solidFill>
                  <a:schemeClr val="tx1"/>
                </a:solidFill>
                <a:effectLst/>
                <a:latin typeface="Comic Sans MS" pitchFamily="66" charset="0"/>
              </a:rPr>
              <a:t>/</a:t>
            </a:r>
            <a:r>
              <a:rPr kumimoji="0" lang="en" altLang="zh-CN" sz="1200" b="0" i="0" u="none" strike="noStrike" cap="none" normalizeH="0" baseline="0" dirty="0" err="1">
                <a:ln>
                  <a:noFill/>
                </a:ln>
                <a:solidFill>
                  <a:schemeClr val="tx1"/>
                </a:solidFill>
                <a:effectLst/>
                <a:latin typeface="Comic Sans MS" pitchFamily="66" charset="0"/>
              </a:rPr>
              <a:t>filelist.xml</a:t>
            </a:r>
            <a:r>
              <a:rPr kumimoji="0" lang="en" altLang="zh-CN" sz="1200" b="0" i="0" u="none" strike="noStrike" cap="none" normalizeH="0" baseline="0" dirty="0">
                <a:ln>
                  <a:noFill/>
                </a:ln>
                <a:solidFill>
                  <a:schemeClr val="tx1"/>
                </a:solidFill>
                <a:effectLst/>
                <a:latin typeface="Comic Sans MS" pitchFamily="66" charset="0"/>
              </a:rPr>
              <a:t> HTTP/1.1</a:t>
            </a:r>
          </a:p>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 altLang="zh-CN" sz="1200" b="0" i="0" u="none" strike="noStrike" cap="none" normalizeH="0" baseline="0" dirty="0">
                <a:ln>
                  <a:noFill/>
                </a:ln>
                <a:solidFill>
                  <a:schemeClr val="tx1"/>
                </a:solidFill>
                <a:effectLst/>
                <a:latin typeface="Comic Sans MS" pitchFamily="66" charset="0"/>
              </a:rPr>
              <a:t>Host: xxx</a:t>
            </a:r>
          </a:p>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 altLang="zh-CN" sz="1200" b="0" i="0" u="none" strike="noStrike" cap="none" normalizeH="0" baseline="0" dirty="0">
                <a:ln>
                  <a:noFill/>
                </a:ln>
                <a:solidFill>
                  <a:schemeClr val="tx1"/>
                </a:solidFill>
                <a:effectLst/>
                <a:latin typeface="Comic Sans MS" pitchFamily="66" charset="0"/>
              </a:rPr>
              <a:t>User-Agent</a:t>
            </a:r>
            <a:r>
              <a:rPr lang="en" altLang="zh-CN" sz="1200" dirty="0">
                <a:latin typeface="Comic Sans MS" pitchFamily="66" charset="0"/>
              </a:rPr>
              <a:t>: xxx</a:t>
            </a:r>
          </a:p>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 altLang="zh-CN" sz="1200" b="0" i="0" u="none" strike="noStrike" cap="none" normalizeH="0" baseline="0" dirty="0">
                <a:ln>
                  <a:noFill/>
                </a:ln>
                <a:solidFill>
                  <a:schemeClr val="tx1"/>
                </a:solidFill>
                <a:effectLst/>
                <a:latin typeface="Comic Sans MS" pitchFamily="66" charset="0"/>
              </a:rPr>
              <a:t>Accept: xxx</a:t>
            </a:r>
            <a:endParaRPr kumimoji="0" lang="zh-CN" altLang="en-US" sz="1200" b="0" i="0" u="none" strike="noStrike" cap="none" normalizeH="0" baseline="0" dirty="0">
              <a:ln>
                <a:noFill/>
              </a:ln>
              <a:solidFill>
                <a:schemeClr val="tx1"/>
              </a:solidFill>
              <a:effectLst/>
              <a:latin typeface="Comic Sans MS" pitchFamily="66" charset="0"/>
            </a:endParaRPr>
          </a:p>
        </p:txBody>
      </p:sp>
      <p:cxnSp>
        <p:nvCxnSpPr>
          <p:cNvPr id="26" name="直线箭头连接符 25">
            <a:extLst>
              <a:ext uri="{FF2B5EF4-FFF2-40B4-BE49-F238E27FC236}">
                <a16:creationId xmlns:a16="http://schemas.microsoft.com/office/drawing/2014/main" id="{FA61BC95-63E9-CF22-4BE5-8D6E02E014AA}"/>
              </a:ext>
            </a:extLst>
          </p:cNvPr>
          <p:cNvCxnSpPr>
            <a:cxnSpLocks/>
          </p:cNvCxnSpPr>
          <p:nvPr/>
        </p:nvCxnSpPr>
        <p:spPr bwMode="auto">
          <a:xfrm flipH="1">
            <a:off x="1223319" y="5609968"/>
            <a:ext cx="6549081" cy="543697"/>
          </a:xfrm>
          <a:prstGeom prst="straightConnector1">
            <a:avLst/>
          </a:prstGeom>
          <a:noFill/>
          <a:ln w="12700" cap="flat" cmpd="sng" algn="ctr">
            <a:solidFill>
              <a:schemeClr val="tx1"/>
            </a:solidFill>
            <a:prstDash val="dash"/>
            <a:round/>
            <a:headEnd type="none" w="med" len="med"/>
            <a:tailEnd type="arrow" w="med" len="med"/>
          </a:ln>
          <a:effectLst/>
        </p:spPr>
      </p:cxnSp>
      <p:sp>
        <p:nvSpPr>
          <p:cNvPr id="13" name="文档 12">
            <a:extLst>
              <a:ext uri="{FF2B5EF4-FFF2-40B4-BE49-F238E27FC236}">
                <a16:creationId xmlns:a16="http://schemas.microsoft.com/office/drawing/2014/main" id="{52E81123-6372-9098-C00C-C4B2BBCF2BD2}"/>
              </a:ext>
            </a:extLst>
          </p:cNvPr>
          <p:cNvSpPr/>
          <p:nvPr/>
        </p:nvSpPr>
        <p:spPr bwMode="auto">
          <a:xfrm>
            <a:off x="2706129" y="5288692"/>
            <a:ext cx="3669957" cy="1458098"/>
          </a:xfrm>
          <a:prstGeom prst="flowChartDocumen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 altLang="zh-CN" sz="1200" b="0" i="0" u="none" strike="noStrike" cap="none" normalizeH="0" baseline="0" dirty="0">
                <a:ln>
                  <a:noFill/>
                </a:ln>
                <a:solidFill>
                  <a:schemeClr val="tx1"/>
                </a:solidFill>
                <a:effectLst/>
                <a:latin typeface="Comic Sans MS" pitchFamily="66" charset="0"/>
              </a:rPr>
              <a:t>HTTP/1.1 200 OK</a:t>
            </a:r>
          </a:p>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 altLang="zh-CN" sz="1200" b="0" i="0" u="none" strike="noStrike" cap="none" normalizeH="0" baseline="0" dirty="0">
                <a:ln>
                  <a:noFill/>
                </a:ln>
                <a:solidFill>
                  <a:schemeClr val="tx1"/>
                </a:solidFill>
                <a:effectLst/>
                <a:latin typeface="Comic Sans MS" pitchFamily="66" charset="0"/>
              </a:rPr>
              <a:t>Date: Mon Feb 19 11:23:53 EST 2024</a:t>
            </a:r>
          </a:p>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 altLang="zh-CN" sz="1200" b="0" i="0" u="none" strike="noStrike" cap="none" normalizeH="0" baseline="0" dirty="0">
                <a:ln>
                  <a:noFill/>
                </a:ln>
                <a:solidFill>
                  <a:schemeClr val="tx1"/>
                </a:solidFill>
                <a:effectLst/>
                <a:latin typeface="Comic Sans MS" pitchFamily="66" charset="0"/>
              </a:rPr>
              <a:t>Server: Demo's Server</a:t>
            </a:r>
          </a:p>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 altLang="zh-CN" sz="1200" b="0" i="0" u="none" strike="noStrike" cap="none" normalizeH="0" baseline="0" dirty="0">
                <a:ln>
                  <a:noFill/>
                </a:ln>
                <a:solidFill>
                  <a:schemeClr val="tx1"/>
                </a:solidFill>
                <a:effectLst/>
                <a:latin typeface="Comic Sans MS" pitchFamily="66" charset="0"/>
              </a:rPr>
              <a:t>Last-Modified: Tue Mar 07 19:00:26 EST 2023</a:t>
            </a:r>
          </a:p>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 altLang="zh-CN" sz="1200" b="0" i="0" u="none" strike="noStrike" cap="none" normalizeH="0" baseline="0" dirty="0">
                <a:ln>
                  <a:noFill/>
                </a:ln>
                <a:solidFill>
                  <a:schemeClr val="tx1"/>
                </a:solidFill>
                <a:effectLst/>
                <a:latin typeface="Comic Sans MS" pitchFamily="66" charset="0"/>
              </a:rPr>
              <a:t>Content-Length: 1104</a:t>
            </a:r>
            <a:endParaRPr kumimoji="0" lang="zh-CN" altLang="en-US" sz="1200" b="0" i="0" u="none" strike="noStrike" cap="none" normalizeH="0" baseline="0" dirty="0">
              <a:ln>
                <a:noFill/>
              </a:ln>
              <a:solidFill>
                <a:schemeClr val="tx1"/>
              </a:solidFill>
              <a:effectLst/>
              <a:latin typeface="Comic Sans MS" pitchFamily="66" charset="0"/>
            </a:endParaRPr>
          </a:p>
        </p:txBody>
      </p:sp>
      <p:sp>
        <p:nvSpPr>
          <p:cNvPr id="30" name="流程 29">
            <a:extLst>
              <a:ext uri="{FF2B5EF4-FFF2-40B4-BE49-F238E27FC236}">
                <a16:creationId xmlns:a16="http://schemas.microsoft.com/office/drawing/2014/main" id="{B11A9283-E88C-A97E-28CF-AAE01006FE5E}"/>
              </a:ext>
            </a:extLst>
          </p:cNvPr>
          <p:cNvSpPr/>
          <p:nvPr/>
        </p:nvSpPr>
        <p:spPr bwMode="auto">
          <a:xfrm>
            <a:off x="7241059" y="2780270"/>
            <a:ext cx="1025611" cy="3991233"/>
          </a:xfrm>
          <a:prstGeom prst="flowChartProcess">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zh-CN" altLang="en-US" sz="2400" b="0"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1189487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F491F21C-2B73-7D01-9FBD-A03DE6F65E96}"/>
              </a:ext>
            </a:extLst>
          </p:cNvPr>
          <p:cNvSpPr>
            <a:spLocks noGrp="1" noChangeArrowheads="1"/>
          </p:cNvSpPr>
          <p:nvPr>
            <p:ph type="title"/>
          </p:nvPr>
        </p:nvSpPr>
        <p:spPr>
          <a:xfrm>
            <a:off x="411163" y="138113"/>
            <a:ext cx="7772400" cy="871537"/>
          </a:xfrm>
        </p:spPr>
        <p:txBody>
          <a:bodyPr/>
          <a:lstStyle/>
          <a:p>
            <a:r>
              <a:rPr lang="en-US" altLang="zh-CN" sz="3200" dirty="0"/>
              <a:t>2</a:t>
            </a:r>
            <a:r>
              <a:rPr lang="zh-CN" altLang="en-US" sz="3200" dirty="0"/>
              <a:t> </a:t>
            </a:r>
            <a:r>
              <a:rPr lang="en-US" altLang="zh-CN" sz="3200" dirty="0"/>
              <a:t>Requirements – Web Server Actions  </a:t>
            </a:r>
            <a:endParaRPr lang="en-US" altLang="en-US" sz="3200" dirty="0"/>
          </a:p>
        </p:txBody>
      </p:sp>
      <p:sp>
        <p:nvSpPr>
          <p:cNvPr id="25604" name="Rectangle 3">
            <a:extLst>
              <a:ext uri="{FF2B5EF4-FFF2-40B4-BE49-F238E27FC236}">
                <a16:creationId xmlns:a16="http://schemas.microsoft.com/office/drawing/2014/main" id="{79649522-88AC-FAAC-D21D-A822469A34CA}"/>
              </a:ext>
            </a:extLst>
          </p:cNvPr>
          <p:cNvSpPr>
            <a:spLocks noGrp="1" noChangeArrowheads="1"/>
          </p:cNvSpPr>
          <p:nvPr>
            <p:ph type="body" sz="half" idx="1"/>
          </p:nvPr>
        </p:nvSpPr>
        <p:spPr>
          <a:xfrm>
            <a:off x="355600" y="1276350"/>
            <a:ext cx="8257059" cy="2875520"/>
          </a:xfrm>
        </p:spPr>
        <p:txBody>
          <a:bodyPr/>
          <a:lstStyle/>
          <a:p>
            <a:r>
              <a:rPr lang="en-US" altLang="en-US" i="1" dirty="0"/>
              <a:t>A functional web server must perform the following general actions:</a:t>
            </a:r>
          </a:p>
          <a:p>
            <a:pPr lvl="1"/>
            <a:r>
              <a:rPr lang="en-US" altLang="en-US" i="1" dirty="0">
                <a:solidFill>
                  <a:srgbClr val="FF0000"/>
                </a:solidFill>
              </a:rPr>
              <a:t>Receive a request</a:t>
            </a:r>
            <a:r>
              <a:rPr lang="en-US" altLang="en-US" i="1" dirty="0"/>
              <a:t> from a socket</a:t>
            </a:r>
          </a:p>
          <a:p>
            <a:pPr lvl="1"/>
            <a:r>
              <a:rPr lang="en-US" altLang="en-US" i="1" dirty="0">
                <a:solidFill>
                  <a:srgbClr val="FF0000"/>
                </a:solidFill>
              </a:rPr>
              <a:t>Parse the request</a:t>
            </a:r>
            <a:r>
              <a:rPr lang="en-US" altLang="en-US" i="1" dirty="0"/>
              <a:t> to find out what the sender wants</a:t>
            </a:r>
          </a:p>
          <a:p>
            <a:pPr lvl="1"/>
            <a:r>
              <a:rPr lang="en-US" altLang="en-US" i="1" dirty="0">
                <a:solidFill>
                  <a:srgbClr val="FF0000"/>
                </a:solidFill>
              </a:rPr>
              <a:t>Find</a:t>
            </a:r>
            <a:r>
              <a:rPr lang="en-US" altLang="en-US" i="1" dirty="0"/>
              <a:t> the desired </a:t>
            </a:r>
            <a:r>
              <a:rPr lang="en-US" altLang="en-US" i="1" dirty="0">
                <a:solidFill>
                  <a:srgbClr val="FF0000"/>
                </a:solidFill>
              </a:rPr>
              <a:t>data</a:t>
            </a:r>
          </a:p>
          <a:p>
            <a:pPr lvl="1"/>
            <a:r>
              <a:rPr lang="en-US" altLang="en-US" i="1" dirty="0">
                <a:solidFill>
                  <a:srgbClr val="FF0000"/>
                </a:solidFill>
              </a:rPr>
              <a:t>Respond</a:t>
            </a:r>
            <a:r>
              <a:rPr lang="en-US" altLang="en-US" i="1" dirty="0"/>
              <a:t> to the sender with the appropriate information via a socket</a:t>
            </a:r>
          </a:p>
        </p:txBody>
      </p:sp>
      <p:sp>
        <p:nvSpPr>
          <p:cNvPr id="25609" name="Slide Number Placeholder 4">
            <a:extLst>
              <a:ext uri="{FF2B5EF4-FFF2-40B4-BE49-F238E27FC236}">
                <a16:creationId xmlns:a16="http://schemas.microsoft.com/office/drawing/2014/main" id="{668126DB-D72D-C5F9-C4B8-AD32BA11FA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9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491AE26D-246B-3E41-8236-CE6D0CF1879E}" type="slidenum">
              <a:rPr lang="en-US" altLang="en-US" sz="1200" smtClean="0">
                <a:latin typeface="Tahoma" panose="020B0604030504040204" pitchFamily="34" charset="0"/>
              </a:rPr>
              <a:pPr>
                <a:lnSpc>
                  <a:spcPct val="100000"/>
                </a:lnSpc>
                <a:spcBef>
                  <a:spcPct val="0"/>
                </a:spcBef>
                <a:buClrTx/>
                <a:buSzTx/>
                <a:buFontTx/>
                <a:buNone/>
              </a:pPr>
              <a:t>5</a:t>
            </a:fld>
            <a:endParaRPr lang="en-US" altLang="en-US" sz="1200">
              <a:latin typeface="Tahoma" panose="020B0604030504040204" pitchFamily="34" charset="0"/>
            </a:endParaRPr>
          </a:p>
        </p:txBody>
      </p:sp>
      <p:pic>
        <p:nvPicPr>
          <p:cNvPr id="2" name="图片 1">
            <a:extLst>
              <a:ext uri="{FF2B5EF4-FFF2-40B4-BE49-F238E27FC236}">
                <a16:creationId xmlns:a16="http://schemas.microsoft.com/office/drawing/2014/main" id="{B0D42F50-51EE-FC18-08C2-9D0C79A40014}"/>
              </a:ext>
            </a:extLst>
          </p:cNvPr>
          <p:cNvPicPr>
            <a:picLocks noChangeAspect="1"/>
          </p:cNvPicPr>
          <p:nvPr/>
        </p:nvPicPr>
        <p:blipFill>
          <a:blip r:embed="rId3"/>
          <a:stretch>
            <a:fillRect/>
          </a:stretch>
        </p:blipFill>
        <p:spPr>
          <a:xfrm>
            <a:off x="1036940" y="4073097"/>
            <a:ext cx="6772532" cy="1989868"/>
          </a:xfrm>
          <a:prstGeom prst="rect">
            <a:avLst/>
          </a:prstGeom>
        </p:spPr>
      </p:pic>
      <p:sp>
        <p:nvSpPr>
          <p:cNvPr id="4" name="文本框 3">
            <a:extLst>
              <a:ext uri="{FF2B5EF4-FFF2-40B4-BE49-F238E27FC236}">
                <a16:creationId xmlns:a16="http://schemas.microsoft.com/office/drawing/2014/main" id="{80119C36-66A4-B00F-A95A-3F5BE23035F6}"/>
              </a:ext>
            </a:extLst>
          </p:cNvPr>
          <p:cNvSpPr txBox="1"/>
          <p:nvPr/>
        </p:nvSpPr>
        <p:spPr>
          <a:xfrm>
            <a:off x="2051222" y="6141310"/>
            <a:ext cx="4485501" cy="492443"/>
          </a:xfrm>
          <a:prstGeom prst="rect">
            <a:avLst/>
          </a:prstGeom>
          <a:noFill/>
        </p:spPr>
        <p:txBody>
          <a:bodyPr wrap="square" rtlCol="0">
            <a:spAutoFit/>
          </a:bodyPr>
          <a:lstStyle/>
          <a:p>
            <a:pPr algn="ctr"/>
            <a:r>
              <a:rPr kumimoji="1" lang="en-US" altLang="zh-CN" sz="1300" dirty="0">
                <a:latin typeface="Gill Sans MT" panose="020B0502020104020203" pitchFamily="34" charset="0"/>
              </a:rPr>
              <a:t>Definition of HTTP Request </a:t>
            </a:r>
          </a:p>
          <a:p>
            <a:pPr algn="ctr"/>
            <a:r>
              <a:rPr kumimoji="1" lang="en-US" altLang="zh-CN" sz="1300" dirty="0">
                <a:latin typeface="Gill Sans MT" panose="020B0502020104020203" pitchFamily="34" charset="0"/>
              </a:rPr>
              <a:t>(Source: </a:t>
            </a:r>
            <a:r>
              <a:rPr kumimoji="1" lang="en-US" altLang="zh-CN" sz="1300" dirty="0">
                <a:latin typeface="Gill Sans MT" panose="020B0502020104020203" pitchFamily="34" charset="0"/>
                <a:hlinkClick r:id="rId4"/>
              </a:rPr>
              <a:t>https://www.rfc-editor.org/rfc/rfc2616#section-5</a:t>
            </a:r>
            <a:r>
              <a:rPr kumimoji="1" lang="en-US" altLang="zh-CN" sz="1300" dirty="0">
                <a:latin typeface="Gill Sans MT" panose="020B0502020104020203" pitchFamily="34" charset="0"/>
              </a:rPr>
              <a:t>)</a:t>
            </a:r>
          </a:p>
        </p:txBody>
      </p:sp>
    </p:spTree>
    <p:extLst>
      <p:ext uri="{BB962C8B-B14F-4D97-AF65-F5344CB8AC3E}">
        <p14:creationId xmlns:p14="http://schemas.microsoft.com/office/powerpoint/2010/main" val="2805432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F491F21C-2B73-7D01-9FBD-A03DE6F65E96}"/>
              </a:ext>
            </a:extLst>
          </p:cNvPr>
          <p:cNvSpPr>
            <a:spLocks noGrp="1" noChangeArrowheads="1"/>
          </p:cNvSpPr>
          <p:nvPr>
            <p:ph type="title"/>
          </p:nvPr>
        </p:nvSpPr>
        <p:spPr>
          <a:xfrm>
            <a:off x="411163" y="138113"/>
            <a:ext cx="7772400" cy="871537"/>
          </a:xfrm>
        </p:spPr>
        <p:txBody>
          <a:bodyPr/>
          <a:lstStyle/>
          <a:p>
            <a:r>
              <a:rPr lang="en-US" altLang="zh-CN" sz="3200" dirty="0"/>
              <a:t>2</a:t>
            </a:r>
            <a:r>
              <a:rPr lang="zh-CN" altLang="en-US" sz="3200" dirty="0"/>
              <a:t> </a:t>
            </a:r>
            <a:r>
              <a:rPr lang="en-US" altLang="zh-CN" sz="3200" dirty="0"/>
              <a:t>Requirements – Supported Commands</a:t>
            </a:r>
            <a:endParaRPr lang="en-US" altLang="en-US" sz="3200" dirty="0"/>
          </a:p>
        </p:txBody>
      </p:sp>
      <p:sp>
        <p:nvSpPr>
          <p:cNvPr id="25604" name="Rectangle 3">
            <a:extLst>
              <a:ext uri="{FF2B5EF4-FFF2-40B4-BE49-F238E27FC236}">
                <a16:creationId xmlns:a16="http://schemas.microsoft.com/office/drawing/2014/main" id="{79649522-88AC-FAAC-D21D-A822469A34CA}"/>
              </a:ext>
            </a:extLst>
          </p:cNvPr>
          <p:cNvSpPr>
            <a:spLocks noGrp="1" noChangeArrowheads="1"/>
          </p:cNvSpPr>
          <p:nvPr>
            <p:ph type="body" sz="half" idx="1"/>
          </p:nvPr>
        </p:nvSpPr>
        <p:spPr>
          <a:xfrm>
            <a:off x="355600" y="1276350"/>
            <a:ext cx="8257059" cy="3579855"/>
          </a:xfrm>
        </p:spPr>
        <p:txBody>
          <a:bodyPr/>
          <a:lstStyle/>
          <a:p>
            <a:r>
              <a:rPr lang="en-US" altLang="en-US" i="1" dirty="0"/>
              <a:t>Your web server will only support the commands GET and HEAD. </a:t>
            </a:r>
          </a:p>
          <a:p>
            <a:pPr lvl="1"/>
            <a:r>
              <a:rPr lang="en-US" altLang="en-US" i="1" dirty="0">
                <a:solidFill>
                  <a:srgbClr val="FF0000"/>
                </a:solidFill>
              </a:rPr>
              <a:t>GET</a:t>
            </a:r>
            <a:r>
              <a:rPr lang="en-US" altLang="en-US" i="1" dirty="0"/>
              <a:t> implies the sender wants a file from the webserver, and therefore your webserver must return the response header and the desired file</a:t>
            </a:r>
          </a:p>
          <a:p>
            <a:pPr lvl="1"/>
            <a:r>
              <a:rPr lang="en-US" altLang="en-US" i="1" dirty="0">
                <a:solidFill>
                  <a:srgbClr val="FF0000"/>
                </a:solidFill>
              </a:rPr>
              <a:t>HEAD</a:t>
            </a:r>
            <a:r>
              <a:rPr lang="en-US" altLang="en-US" i="1" dirty="0"/>
              <a:t> implies the sender just wants the header for a file from the webserver, and therefore your webserver will only return the response header of that file</a:t>
            </a:r>
          </a:p>
          <a:p>
            <a:pPr lvl="1"/>
            <a:r>
              <a:rPr lang="en-US" altLang="en-US" i="1" dirty="0"/>
              <a:t>Any other commands received will be responded to as a "</a:t>
            </a:r>
            <a:r>
              <a:rPr lang="en-US" altLang="en-US" i="1" dirty="0">
                <a:solidFill>
                  <a:srgbClr val="FF0000"/>
                </a:solidFill>
              </a:rPr>
              <a:t>501: Not Implemented</a:t>
            </a:r>
            <a:r>
              <a:rPr lang="en-US" altLang="en-US" i="1" dirty="0"/>
              <a:t>" error</a:t>
            </a:r>
          </a:p>
        </p:txBody>
      </p:sp>
      <p:sp>
        <p:nvSpPr>
          <p:cNvPr id="25609" name="Slide Number Placeholder 4">
            <a:extLst>
              <a:ext uri="{FF2B5EF4-FFF2-40B4-BE49-F238E27FC236}">
                <a16:creationId xmlns:a16="http://schemas.microsoft.com/office/drawing/2014/main" id="{668126DB-D72D-C5F9-C4B8-AD32BA11FA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9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491AE26D-246B-3E41-8236-CE6D0CF1879E}" type="slidenum">
              <a:rPr lang="en-US" altLang="en-US" sz="1200" smtClean="0">
                <a:latin typeface="Tahoma" panose="020B0604030504040204" pitchFamily="34" charset="0"/>
              </a:rPr>
              <a:pPr>
                <a:lnSpc>
                  <a:spcPct val="100000"/>
                </a:lnSpc>
                <a:spcBef>
                  <a:spcPct val="0"/>
                </a:spcBef>
                <a:buClrTx/>
                <a:buSzTx/>
                <a:buFontTx/>
                <a:buNone/>
              </a:pPr>
              <a:t>6</a:t>
            </a:fld>
            <a:endParaRPr lang="en-US" altLang="en-US" sz="1200">
              <a:latin typeface="Tahoma" panose="020B0604030504040204" pitchFamily="34" charset="0"/>
            </a:endParaRPr>
          </a:p>
        </p:txBody>
      </p:sp>
      <p:sp>
        <p:nvSpPr>
          <p:cNvPr id="3" name="文本框 2">
            <a:extLst>
              <a:ext uri="{FF2B5EF4-FFF2-40B4-BE49-F238E27FC236}">
                <a16:creationId xmlns:a16="http://schemas.microsoft.com/office/drawing/2014/main" id="{5ACF28E8-B9DC-D525-AB95-76E45C2DF5FD}"/>
              </a:ext>
            </a:extLst>
          </p:cNvPr>
          <p:cNvSpPr txBox="1"/>
          <p:nvPr/>
        </p:nvSpPr>
        <p:spPr>
          <a:xfrm>
            <a:off x="2088293" y="6365557"/>
            <a:ext cx="4485501" cy="492443"/>
          </a:xfrm>
          <a:prstGeom prst="rect">
            <a:avLst/>
          </a:prstGeom>
          <a:noFill/>
        </p:spPr>
        <p:txBody>
          <a:bodyPr wrap="square" rtlCol="0">
            <a:spAutoFit/>
          </a:bodyPr>
          <a:lstStyle/>
          <a:p>
            <a:pPr algn="ctr"/>
            <a:r>
              <a:rPr kumimoji="1" lang="en-US" altLang="zh-CN" sz="1300" dirty="0">
                <a:latin typeface="Gill Sans MT" panose="020B0502020104020203" pitchFamily="34" charset="0"/>
              </a:rPr>
              <a:t>Definition of HTTP Response </a:t>
            </a:r>
          </a:p>
          <a:p>
            <a:pPr algn="ctr"/>
            <a:r>
              <a:rPr kumimoji="1" lang="en-US" altLang="zh-CN" sz="1300" dirty="0">
                <a:latin typeface="Gill Sans MT" panose="020B0502020104020203" pitchFamily="34" charset="0"/>
              </a:rPr>
              <a:t>(Source: </a:t>
            </a:r>
            <a:r>
              <a:rPr kumimoji="1" lang="en-US" altLang="zh-CN" sz="1300" dirty="0">
                <a:latin typeface="Gill Sans MT" panose="020B0502020104020203" pitchFamily="34" charset="0"/>
                <a:hlinkClick r:id="rId3"/>
              </a:rPr>
              <a:t>https://www.rfc-editor.org/rfc/rfc2616#section-6</a:t>
            </a:r>
            <a:r>
              <a:rPr kumimoji="1" lang="en-US" altLang="zh-CN" sz="1300" dirty="0">
                <a:latin typeface="Gill Sans MT" panose="020B0502020104020203" pitchFamily="34" charset="0"/>
              </a:rPr>
              <a:t>)</a:t>
            </a:r>
          </a:p>
        </p:txBody>
      </p:sp>
      <p:pic>
        <p:nvPicPr>
          <p:cNvPr id="4" name="图片 3">
            <a:extLst>
              <a:ext uri="{FF2B5EF4-FFF2-40B4-BE49-F238E27FC236}">
                <a16:creationId xmlns:a16="http://schemas.microsoft.com/office/drawing/2014/main" id="{E8F046FD-0772-DAFA-ECD8-38ABF24E7A09}"/>
              </a:ext>
            </a:extLst>
          </p:cNvPr>
          <p:cNvPicPr>
            <a:picLocks noChangeAspect="1"/>
          </p:cNvPicPr>
          <p:nvPr/>
        </p:nvPicPr>
        <p:blipFill>
          <a:blip r:embed="rId4"/>
          <a:stretch>
            <a:fillRect/>
          </a:stretch>
        </p:blipFill>
        <p:spPr>
          <a:xfrm>
            <a:off x="1737326" y="4842381"/>
            <a:ext cx="5516090" cy="1473543"/>
          </a:xfrm>
          <a:prstGeom prst="rect">
            <a:avLst/>
          </a:prstGeom>
        </p:spPr>
      </p:pic>
    </p:spTree>
    <p:extLst>
      <p:ext uri="{BB962C8B-B14F-4D97-AF65-F5344CB8AC3E}">
        <p14:creationId xmlns:p14="http://schemas.microsoft.com/office/powerpoint/2010/main" val="3399585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F491F21C-2B73-7D01-9FBD-A03DE6F65E96}"/>
              </a:ext>
            </a:extLst>
          </p:cNvPr>
          <p:cNvSpPr>
            <a:spLocks noGrp="1" noChangeArrowheads="1"/>
          </p:cNvSpPr>
          <p:nvPr>
            <p:ph type="title"/>
          </p:nvPr>
        </p:nvSpPr>
        <p:spPr>
          <a:xfrm>
            <a:off x="411163" y="138113"/>
            <a:ext cx="7772400" cy="871537"/>
          </a:xfrm>
        </p:spPr>
        <p:txBody>
          <a:bodyPr/>
          <a:lstStyle/>
          <a:p>
            <a:r>
              <a:rPr lang="en-US" altLang="zh-CN" sz="3200" dirty="0"/>
              <a:t>2</a:t>
            </a:r>
            <a:r>
              <a:rPr lang="zh-CN" altLang="en-US" sz="3200" dirty="0"/>
              <a:t> </a:t>
            </a:r>
            <a:r>
              <a:rPr lang="en-US" altLang="zh-CN" sz="3200" dirty="0"/>
              <a:t>Requirements – Specific Requirements</a:t>
            </a:r>
            <a:endParaRPr lang="en-US" altLang="en-US" sz="3200" dirty="0"/>
          </a:p>
        </p:txBody>
      </p:sp>
      <p:sp>
        <p:nvSpPr>
          <p:cNvPr id="25604" name="Rectangle 3">
            <a:extLst>
              <a:ext uri="{FF2B5EF4-FFF2-40B4-BE49-F238E27FC236}">
                <a16:creationId xmlns:a16="http://schemas.microsoft.com/office/drawing/2014/main" id="{79649522-88AC-FAAC-D21D-A822469A34CA}"/>
              </a:ext>
            </a:extLst>
          </p:cNvPr>
          <p:cNvSpPr>
            <a:spLocks noGrp="1" noChangeArrowheads="1"/>
          </p:cNvSpPr>
          <p:nvPr>
            <p:ph type="body" sz="half" idx="1"/>
          </p:nvPr>
        </p:nvSpPr>
        <p:spPr>
          <a:xfrm>
            <a:off x="355600" y="1276350"/>
            <a:ext cx="8257059" cy="4902028"/>
          </a:xfrm>
        </p:spPr>
        <p:txBody>
          <a:bodyPr/>
          <a:lstStyle/>
          <a:p>
            <a:r>
              <a:rPr lang="en-US" altLang="en-US" i="1" dirty="0"/>
              <a:t>Your program shall run in the </a:t>
            </a:r>
            <a:r>
              <a:rPr lang="en-US" altLang="en-US" i="1" dirty="0">
                <a:solidFill>
                  <a:srgbClr val="FF0000"/>
                </a:solidFill>
              </a:rPr>
              <a:t>default Java package</a:t>
            </a:r>
            <a:r>
              <a:rPr lang="en-US" altLang="en-US" i="1" dirty="0"/>
              <a:t> (no package line). The main method will be in the </a:t>
            </a:r>
            <a:r>
              <a:rPr lang="en-US" altLang="en-US" i="1" dirty="0" err="1"/>
              <a:t>MyWebServer.java</a:t>
            </a:r>
            <a:r>
              <a:rPr lang="en-US" altLang="en-US" i="1" dirty="0"/>
              <a:t> file.</a:t>
            </a:r>
          </a:p>
          <a:p>
            <a:r>
              <a:rPr lang="en-US" altLang="en-US" i="1" dirty="0"/>
              <a:t>Your program shall take two command line arguments. The first will indicate the </a:t>
            </a:r>
            <a:r>
              <a:rPr lang="en-US" altLang="en-US" i="1" dirty="0">
                <a:solidFill>
                  <a:srgbClr val="FF0000"/>
                </a:solidFill>
              </a:rPr>
              <a:t>port number</a:t>
            </a:r>
            <a:r>
              <a:rPr lang="en-US" altLang="en-US" i="1" dirty="0"/>
              <a:t> to use, and the second will serve as the </a:t>
            </a:r>
            <a:r>
              <a:rPr lang="en-US" altLang="en-US" i="1" dirty="0">
                <a:solidFill>
                  <a:srgbClr val="FF0000"/>
                </a:solidFill>
              </a:rPr>
              <a:t>root path</a:t>
            </a:r>
            <a:r>
              <a:rPr lang="en-US" altLang="en-US" i="1" dirty="0"/>
              <a:t> for all filenames. </a:t>
            </a:r>
          </a:p>
          <a:p>
            <a:r>
              <a:rPr lang="en-US" altLang="en-US" i="1" dirty="0"/>
              <a:t>Your server shall </a:t>
            </a:r>
            <a:r>
              <a:rPr lang="en-US" altLang="en-US" i="1" dirty="0">
                <a:solidFill>
                  <a:srgbClr val="FF0000"/>
                </a:solidFill>
              </a:rPr>
              <a:t>support </a:t>
            </a:r>
            <a:r>
              <a:rPr lang="en-US" altLang="en-US" i="1" dirty="0" err="1">
                <a:solidFill>
                  <a:srgbClr val="FF0000"/>
                </a:solidFill>
              </a:rPr>
              <a:t>absoluteURI</a:t>
            </a:r>
            <a:r>
              <a:rPr lang="en-US" altLang="en-US" i="1" dirty="0">
                <a:solidFill>
                  <a:srgbClr val="FF0000"/>
                </a:solidFill>
              </a:rPr>
              <a:t> requests</a:t>
            </a:r>
          </a:p>
          <a:p>
            <a:r>
              <a:rPr lang="en-US" altLang="en-US" i="1" dirty="0"/>
              <a:t>Your server should </a:t>
            </a:r>
            <a:r>
              <a:rPr lang="en-US" altLang="en-US" i="1" dirty="0">
                <a:solidFill>
                  <a:srgbClr val="FF0000"/>
                </a:solidFill>
              </a:rPr>
              <a:t>fetch </a:t>
            </a:r>
            <a:r>
              <a:rPr lang="en-US" altLang="en-US" i="1" dirty="0" err="1">
                <a:solidFill>
                  <a:srgbClr val="FF0000"/>
                </a:solidFill>
              </a:rPr>
              <a:t>index.html</a:t>
            </a:r>
            <a:r>
              <a:rPr lang="en-US" altLang="en-US" i="1" dirty="0"/>
              <a:t> when the URL is a directory. </a:t>
            </a:r>
          </a:p>
          <a:p>
            <a:r>
              <a:rPr lang="en-US" altLang="en-US" i="1" dirty="0"/>
              <a:t>Your server must support the </a:t>
            </a:r>
            <a:r>
              <a:rPr lang="en-US" altLang="en-US" i="1" dirty="0">
                <a:solidFill>
                  <a:srgbClr val="FF0000"/>
                </a:solidFill>
              </a:rPr>
              <a:t>If-modified-since header</a:t>
            </a:r>
          </a:p>
          <a:p>
            <a:r>
              <a:rPr lang="en-US" altLang="en-US" i="1" dirty="0"/>
              <a:t>The </a:t>
            </a:r>
            <a:r>
              <a:rPr lang="en-US" altLang="en-US" i="1" dirty="0" err="1"/>
              <a:t>java.net.URL</a:t>
            </a:r>
            <a:r>
              <a:rPr lang="en-US" altLang="en-US" i="1" dirty="0"/>
              <a:t> class may be used to parse the URL, but you may not use it to fetch objects.</a:t>
            </a:r>
          </a:p>
        </p:txBody>
      </p:sp>
      <p:sp>
        <p:nvSpPr>
          <p:cNvPr id="25609" name="Slide Number Placeholder 4">
            <a:extLst>
              <a:ext uri="{FF2B5EF4-FFF2-40B4-BE49-F238E27FC236}">
                <a16:creationId xmlns:a16="http://schemas.microsoft.com/office/drawing/2014/main" id="{668126DB-D72D-C5F9-C4B8-AD32BA11FA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9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491AE26D-246B-3E41-8236-CE6D0CF1879E}" type="slidenum">
              <a:rPr lang="en-US" altLang="en-US" sz="1200" smtClean="0">
                <a:latin typeface="Tahoma" panose="020B0604030504040204" pitchFamily="34" charset="0"/>
              </a:rPr>
              <a:pPr>
                <a:lnSpc>
                  <a:spcPct val="100000"/>
                </a:lnSpc>
                <a:spcBef>
                  <a:spcPct val="0"/>
                </a:spcBef>
                <a:buClrTx/>
                <a:buSzTx/>
                <a:buFontTx/>
                <a:buNone/>
              </a:pPr>
              <a:t>7</a:t>
            </a:fld>
            <a:endParaRPr lang="en-US" altLang="en-US" sz="1200">
              <a:latin typeface="Tahoma" panose="020B0604030504040204" pitchFamily="34" charset="0"/>
            </a:endParaRPr>
          </a:p>
        </p:txBody>
      </p:sp>
      <p:sp>
        <p:nvSpPr>
          <p:cNvPr id="2" name="文本框 1">
            <a:extLst>
              <a:ext uri="{FF2B5EF4-FFF2-40B4-BE49-F238E27FC236}">
                <a16:creationId xmlns:a16="http://schemas.microsoft.com/office/drawing/2014/main" id="{03D7F770-8150-37E1-EDA4-7A8E10D3414E}"/>
              </a:ext>
            </a:extLst>
          </p:cNvPr>
          <p:cNvSpPr txBox="1"/>
          <p:nvPr/>
        </p:nvSpPr>
        <p:spPr>
          <a:xfrm>
            <a:off x="778477" y="6291417"/>
            <a:ext cx="7376982" cy="369332"/>
          </a:xfrm>
          <a:prstGeom prst="rect">
            <a:avLst/>
          </a:prstGeom>
          <a:noFill/>
        </p:spPr>
        <p:txBody>
          <a:bodyPr wrap="square" rtlCol="0">
            <a:spAutoFit/>
          </a:bodyPr>
          <a:lstStyle/>
          <a:p>
            <a:pPr algn="ctr"/>
            <a:r>
              <a:rPr kumimoji="1" lang="en-US" altLang="zh-CN" sz="1800" dirty="0">
                <a:latin typeface="Gill Sans MT" panose="020B0502020104020203" pitchFamily="34" charset="0"/>
              </a:rPr>
              <a:t>More Details could be found at </a:t>
            </a:r>
            <a:r>
              <a:rPr kumimoji="1" lang="en-US" altLang="zh-CN" sz="1800" dirty="0" err="1">
                <a:latin typeface="Gill Sans MT" panose="020B0502020104020203" pitchFamily="34" charset="0"/>
              </a:rPr>
              <a:t>ProjectAssignment.htm</a:t>
            </a:r>
            <a:r>
              <a:rPr kumimoji="1" lang="en-US" altLang="zh-CN" sz="1800" dirty="0">
                <a:latin typeface="Gill Sans MT" panose="020B0502020104020203" pitchFamily="34" charset="0"/>
              </a:rPr>
              <a:t> </a:t>
            </a:r>
          </a:p>
        </p:txBody>
      </p:sp>
    </p:spTree>
    <p:extLst>
      <p:ext uri="{BB962C8B-B14F-4D97-AF65-F5344CB8AC3E}">
        <p14:creationId xmlns:p14="http://schemas.microsoft.com/office/powerpoint/2010/main" val="2012639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F491F21C-2B73-7D01-9FBD-A03DE6F65E96}"/>
              </a:ext>
            </a:extLst>
          </p:cNvPr>
          <p:cNvSpPr>
            <a:spLocks noGrp="1" noChangeArrowheads="1"/>
          </p:cNvSpPr>
          <p:nvPr>
            <p:ph type="title"/>
          </p:nvPr>
        </p:nvSpPr>
        <p:spPr>
          <a:xfrm>
            <a:off x="411163" y="138113"/>
            <a:ext cx="7772400" cy="871537"/>
          </a:xfrm>
        </p:spPr>
        <p:txBody>
          <a:bodyPr/>
          <a:lstStyle/>
          <a:p>
            <a:r>
              <a:rPr lang="en-US" altLang="zh-CN" sz="3200" dirty="0"/>
              <a:t>2</a:t>
            </a:r>
            <a:r>
              <a:rPr lang="zh-CN" altLang="en-US" sz="3200" dirty="0"/>
              <a:t> </a:t>
            </a:r>
            <a:r>
              <a:rPr lang="en-US" altLang="zh-CN" sz="3200" dirty="0"/>
              <a:t>Requirements – Submission Guidelines</a:t>
            </a:r>
            <a:endParaRPr lang="en-US" altLang="en-US" sz="3200" dirty="0"/>
          </a:p>
        </p:txBody>
      </p:sp>
      <p:sp>
        <p:nvSpPr>
          <p:cNvPr id="25604" name="Rectangle 3">
            <a:extLst>
              <a:ext uri="{FF2B5EF4-FFF2-40B4-BE49-F238E27FC236}">
                <a16:creationId xmlns:a16="http://schemas.microsoft.com/office/drawing/2014/main" id="{79649522-88AC-FAAC-D21D-A822469A34CA}"/>
              </a:ext>
            </a:extLst>
          </p:cNvPr>
          <p:cNvSpPr>
            <a:spLocks noGrp="1" noChangeArrowheads="1"/>
          </p:cNvSpPr>
          <p:nvPr>
            <p:ph type="body" sz="half" idx="1"/>
          </p:nvPr>
        </p:nvSpPr>
        <p:spPr>
          <a:xfrm>
            <a:off x="355600" y="1276350"/>
            <a:ext cx="8257059" cy="5581650"/>
          </a:xfrm>
        </p:spPr>
        <p:txBody>
          <a:bodyPr/>
          <a:lstStyle/>
          <a:p>
            <a:r>
              <a:rPr lang="en-US" altLang="en-US" i="1" dirty="0"/>
              <a:t>You should submit this </a:t>
            </a:r>
            <a:r>
              <a:rPr lang="en-US" altLang="en-US" i="1" dirty="0" err="1"/>
              <a:t>MyWebServer.java</a:t>
            </a:r>
            <a:r>
              <a:rPr lang="en-US" altLang="en-US" i="1" dirty="0"/>
              <a:t> file on Blackboard. </a:t>
            </a:r>
          </a:p>
          <a:p>
            <a:r>
              <a:rPr lang="en-US" altLang="en-US" i="1" dirty="0"/>
              <a:t>The TA will use </a:t>
            </a:r>
            <a:r>
              <a:rPr lang="en-US" altLang="en-US" i="1" dirty="0" err="1"/>
              <a:t>evaluationWeb</a:t>
            </a:r>
            <a:r>
              <a:rPr lang="en-US" altLang="en-US" i="1" dirty="0"/>
              <a:t> provided in the assignment to test your web server.</a:t>
            </a:r>
          </a:p>
          <a:p>
            <a:pPr marL="0" indent="0">
              <a:buNone/>
            </a:pPr>
            <a:endParaRPr lang="en-US" altLang="en-US" i="1" dirty="0"/>
          </a:p>
          <a:p>
            <a:pPr marL="0" indent="0">
              <a:buNone/>
            </a:pPr>
            <a:r>
              <a:rPr lang="en-US" altLang="en-US" i="1" dirty="0"/>
              <a:t>Unless you have a masochistic side, you shouldn't be aiming to achieve a fully-compliant HTTP/1.1 server. </a:t>
            </a:r>
          </a:p>
          <a:p>
            <a:pPr marL="0" indent="0">
              <a:buNone/>
            </a:pPr>
            <a:r>
              <a:rPr lang="en-US" altLang="en-US" i="1" dirty="0"/>
              <a:t>If your web server supports </a:t>
            </a:r>
            <a:r>
              <a:rPr lang="en-US" altLang="en-US" i="1" dirty="0">
                <a:solidFill>
                  <a:srgbClr val="FF0000"/>
                </a:solidFill>
              </a:rPr>
              <a:t>HEAD</a:t>
            </a:r>
            <a:r>
              <a:rPr lang="en-US" altLang="en-US" i="1" dirty="0"/>
              <a:t> and </a:t>
            </a:r>
            <a:r>
              <a:rPr lang="en-US" altLang="en-US" i="1" dirty="0">
                <a:solidFill>
                  <a:srgbClr val="FF0000"/>
                </a:solidFill>
              </a:rPr>
              <a:t>GET</a:t>
            </a:r>
            <a:r>
              <a:rPr lang="en-US" altLang="en-US" i="1" dirty="0"/>
              <a:t> with </a:t>
            </a:r>
            <a:r>
              <a:rPr lang="en-US" altLang="en-US" i="1" dirty="0">
                <a:solidFill>
                  <a:srgbClr val="FF0000"/>
                </a:solidFill>
              </a:rPr>
              <a:t>persistent connections</a:t>
            </a:r>
            <a:r>
              <a:rPr lang="en-US" altLang="en-US" i="1" dirty="0"/>
              <a:t> and </a:t>
            </a:r>
            <a:r>
              <a:rPr lang="en-US" altLang="en-US" i="1" dirty="0">
                <a:solidFill>
                  <a:srgbClr val="FF0000"/>
                </a:solidFill>
              </a:rPr>
              <a:t>If-modified-since</a:t>
            </a:r>
            <a:r>
              <a:rPr lang="en-US" altLang="en-US" i="1" dirty="0"/>
              <a:t> from Chrome, you have probably </a:t>
            </a:r>
            <a:r>
              <a:rPr lang="en-US" altLang="en-US" i="1" dirty="0">
                <a:solidFill>
                  <a:srgbClr val="FF0000"/>
                </a:solidFill>
              </a:rPr>
              <a:t>implemented everything we expect</a:t>
            </a:r>
            <a:r>
              <a:rPr lang="en-US" altLang="en-US" i="1" dirty="0"/>
              <a:t>.</a:t>
            </a:r>
          </a:p>
        </p:txBody>
      </p:sp>
      <p:sp>
        <p:nvSpPr>
          <p:cNvPr id="25609" name="Slide Number Placeholder 4">
            <a:extLst>
              <a:ext uri="{FF2B5EF4-FFF2-40B4-BE49-F238E27FC236}">
                <a16:creationId xmlns:a16="http://schemas.microsoft.com/office/drawing/2014/main" id="{668126DB-D72D-C5F9-C4B8-AD32BA11FA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9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491AE26D-246B-3E41-8236-CE6D0CF1879E}" type="slidenum">
              <a:rPr lang="en-US" altLang="en-US" sz="1200" smtClean="0">
                <a:latin typeface="Tahoma" panose="020B0604030504040204" pitchFamily="34" charset="0"/>
              </a:rPr>
              <a:pPr>
                <a:lnSpc>
                  <a:spcPct val="100000"/>
                </a:lnSpc>
                <a:spcBef>
                  <a:spcPct val="0"/>
                </a:spcBef>
                <a:buClrTx/>
                <a:buSzTx/>
                <a:buFontTx/>
                <a:buNone/>
              </a:pPr>
              <a:t>8</a:t>
            </a:fld>
            <a:endParaRPr lang="en-US" altLang="en-US" sz="1200">
              <a:latin typeface="Tahoma" panose="020B0604030504040204" pitchFamily="34" charset="0"/>
            </a:endParaRPr>
          </a:p>
        </p:txBody>
      </p:sp>
    </p:spTree>
    <p:extLst>
      <p:ext uri="{BB962C8B-B14F-4D97-AF65-F5344CB8AC3E}">
        <p14:creationId xmlns:p14="http://schemas.microsoft.com/office/powerpoint/2010/main" val="2461128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F491F21C-2B73-7D01-9FBD-A03DE6F65E96}"/>
              </a:ext>
            </a:extLst>
          </p:cNvPr>
          <p:cNvSpPr>
            <a:spLocks noGrp="1" noChangeArrowheads="1"/>
          </p:cNvSpPr>
          <p:nvPr>
            <p:ph type="title"/>
          </p:nvPr>
        </p:nvSpPr>
        <p:spPr>
          <a:xfrm>
            <a:off x="411163" y="138113"/>
            <a:ext cx="7772400" cy="871537"/>
          </a:xfrm>
        </p:spPr>
        <p:txBody>
          <a:bodyPr/>
          <a:lstStyle/>
          <a:p>
            <a:r>
              <a:rPr lang="en-US" altLang="en-US" sz="3200" dirty="0"/>
              <a:t>3 Solution Guidance – Tools</a:t>
            </a:r>
          </a:p>
        </p:txBody>
      </p:sp>
      <p:sp>
        <p:nvSpPr>
          <p:cNvPr id="25604" name="Rectangle 3">
            <a:extLst>
              <a:ext uri="{FF2B5EF4-FFF2-40B4-BE49-F238E27FC236}">
                <a16:creationId xmlns:a16="http://schemas.microsoft.com/office/drawing/2014/main" id="{79649522-88AC-FAAC-D21D-A822469A34CA}"/>
              </a:ext>
            </a:extLst>
          </p:cNvPr>
          <p:cNvSpPr>
            <a:spLocks noGrp="1" noChangeArrowheads="1"/>
          </p:cNvSpPr>
          <p:nvPr>
            <p:ph type="body" sz="half" idx="1"/>
          </p:nvPr>
        </p:nvSpPr>
        <p:spPr>
          <a:xfrm>
            <a:off x="256746" y="1053928"/>
            <a:ext cx="8257059" cy="5124449"/>
          </a:xfrm>
        </p:spPr>
        <p:txBody>
          <a:bodyPr/>
          <a:lstStyle/>
          <a:p>
            <a:r>
              <a:rPr lang="en-US" altLang="en-US" i="1" dirty="0"/>
              <a:t>Using an IDE (Integrated Development Environment) and a VCS (Version Control System) is useful for this project. </a:t>
            </a:r>
          </a:p>
          <a:p>
            <a:r>
              <a:rPr lang="en-US" altLang="en-US" i="1" dirty="0"/>
              <a:t>Visual Studio Code/IntelliJ IDEA and GitHub are recommended. You could use Java language level 17 (LTS) for this project.</a:t>
            </a:r>
          </a:p>
          <a:p>
            <a:pPr lvl="1"/>
            <a:r>
              <a:rPr lang="en-US" altLang="en-US" i="1" dirty="0">
                <a:solidFill>
                  <a:srgbClr val="FF0000"/>
                </a:solidFill>
              </a:rPr>
              <a:t>Visual Studio Code: </a:t>
            </a:r>
            <a:r>
              <a:rPr lang="en-US" altLang="en-US" i="1" dirty="0">
                <a:solidFill>
                  <a:srgbClr val="FF0000"/>
                </a:solidFill>
                <a:hlinkClick r:id="rId3"/>
              </a:rPr>
              <a:t>https://code.visualstudio.com/</a:t>
            </a:r>
            <a:endParaRPr lang="en-US" altLang="en-US" i="1" dirty="0">
              <a:solidFill>
                <a:srgbClr val="FF0000"/>
              </a:solidFill>
            </a:endParaRPr>
          </a:p>
          <a:p>
            <a:pPr lvl="2"/>
            <a:r>
              <a:rPr lang="en-US" altLang="en-US" sz="2400" i="1" dirty="0">
                <a:latin typeface="Gill Sans MT" pitchFamily="34" charset="0"/>
              </a:rPr>
              <a:t>You can install Java on Plugins - Extension Pack for Java.</a:t>
            </a:r>
          </a:p>
          <a:p>
            <a:pPr lvl="1"/>
            <a:r>
              <a:rPr lang="en-US" altLang="en-US" i="1" dirty="0"/>
              <a:t>IntelliJ IDEA: </a:t>
            </a:r>
            <a:r>
              <a:rPr lang="en-US" altLang="en-US" i="1" dirty="0">
                <a:hlinkClick r:id="rId4"/>
              </a:rPr>
              <a:t>https://www.jetbrains.com/idea/</a:t>
            </a:r>
            <a:endParaRPr lang="en-US" altLang="en-US" i="1" dirty="0"/>
          </a:p>
          <a:p>
            <a:pPr lvl="2"/>
            <a:r>
              <a:rPr lang="en-US" altLang="en-US" sz="2400" i="1" dirty="0">
                <a:latin typeface="Gill Sans MT" pitchFamily="34" charset="0"/>
              </a:rPr>
              <a:t>You can specify Java Language Level in File -&gt; Project Structure -&gt; Language Level.</a:t>
            </a:r>
          </a:p>
        </p:txBody>
      </p:sp>
      <p:sp>
        <p:nvSpPr>
          <p:cNvPr id="25609" name="Slide Number Placeholder 4">
            <a:extLst>
              <a:ext uri="{FF2B5EF4-FFF2-40B4-BE49-F238E27FC236}">
                <a16:creationId xmlns:a16="http://schemas.microsoft.com/office/drawing/2014/main" id="{668126DB-D72D-C5F9-C4B8-AD32BA11FA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9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fld id="{491AE26D-246B-3E41-8236-CE6D0CF1879E}" type="slidenum">
              <a:rPr lang="en-US" altLang="en-US" sz="1200" smtClean="0">
                <a:latin typeface="Tahoma" panose="020B0604030504040204" pitchFamily="34" charset="0"/>
              </a:rPr>
              <a:pPr>
                <a:lnSpc>
                  <a:spcPct val="100000"/>
                </a:lnSpc>
                <a:spcBef>
                  <a:spcPct val="0"/>
                </a:spcBef>
                <a:buClrTx/>
                <a:buSzTx/>
                <a:buFontTx/>
                <a:buNone/>
              </a:pPr>
              <a:t>9</a:t>
            </a:fld>
            <a:endParaRPr lang="en-US" altLang="en-US" sz="1200">
              <a:latin typeface="Tahoma" panose="020B0604030504040204" pitchFamily="34" charset="0"/>
            </a:endParaRPr>
          </a:p>
        </p:txBody>
      </p:sp>
    </p:spTree>
    <p:extLst>
      <p:ext uri="{BB962C8B-B14F-4D97-AF65-F5344CB8AC3E}">
        <p14:creationId xmlns:p14="http://schemas.microsoft.com/office/powerpoint/2010/main" val="2301134785"/>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defRPr kumimoji="0" lang="en-US" sz="2400" b="0" i="0" u="none" strike="noStrike" cap="none" normalizeH="0" baseline="0" smtClean="0">
            <a:ln>
              <a:noFill/>
            </a:ln>
            <a:solidFill>
              <a:schemeClr val="tx1"/>
            </a:solidFill>
            <a:effectLst/>
            <a:latin typeface="Comic Sans MS" pitchFamily="66" charset="0"/>
          </a:defRPr>
        </a:defPPr>
      </a:lstStyle>
    </a:spDef>
    <a:lnDef>
      <a:spPr bwMode="auto">
        <a:noFill/>
        <a:ln w="12700" cap="flat" cmpd="sng" algn="ctr">
          <a:solidFill>
            <a:schemeClr val="tx1"/>
          </a:solidFill>
          <a:prstDash val="solid"/>
          <a:round/>
          <a:headEnd type="none" w="med" len="med"/>
          <a:tailEnd type="triangle"/>
        </a:ln>
        <a:effectLst/>
      </a:spPr>
      <a:body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12290</TotalTime>
  <Words>2094</Words>
  <Application>Microsoft Office PowerPoint</Application>
  <PresentationFormat>On-screen Show (4:3)</PresentationFormat>
  <Paragraphs>219</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ZapfDingbats</vt:lpstr>
      <vt:lpstr>Arial</vt:lpstr>
      <vt:lpstr>Calibri</vt:lpstr>
      <vt:lpstr>Comic Sans MS</vt:lpstr>
      <vt:lpstr>Gill Sans MT</vt:lpstr>
      <vt:lpstr>Tahoma</vt:lpstr>
      <vt:lpstr>Times New Roman</vt:lpstr>
      <vt:lpstr>Wingdings</vt:lpstr>
      <vt:lpstr>Default Design</vt:lpstr>
      <vt:lpstr>PowerPoint Presentation</vt:lpstr>
      <vt:lpstr>Materials Description</vt:lpstr>
      <vt:lpstr>Outline</vt:lpstr>
      <vt:lpstr>1 Project: Web Server</vt:lpstr>
      <vt:lpstr>2 Requirements – Web Server Actions  </vt:lpstr>
      <vt:lpstr>2 Requirements – Supported Commands</vt:lpstr>
      <vt:lpstr>2 Requirements – Specific Requirements</vt:lpstr>
      <vt:lpstr>2 Requirements – Submission Guidelines</vt:lpstr>
      <vt:lpstr>3 Solution Guidance – Tools</vt:lpstr>
      <vt:lpstr>3 Solution Guidance – Server Program</vt:lpstr>
      <vt:lpstr>3 Solution Guidance – Request Parser</vt:lpstr>
      <vt:lpstr>3 Solution Guidance – Request Handler</vt:lpstr>
      <vt:lpstr>4 Grading Guidance – Task 1 (5 points )</vt:lpstr>
      <vt:lpstr>4 Grading Guidance – Task 2 (25 points )</vt:lpstr>
      <vt:lpstr>4 Grading Guidance – Task 3 (10 points )</vt:lpstr>
      <vt:lpstr>4 Grading Guidance – Task 4 (5 points )</vt:lpstr>
      <vt:lpstr>4 Grading Guidance – Task 5 (15 points)</vt:lpstr>
      <vt:lpstr>4 Grading Guidance – Task 5 (15 points)</vt:lpstr>
      <vt:lpstr>4 Grading Guidance – Task 6 (35 points)</vt:lpstr>
      <vt:lpstr>4 Grading Guidance – Task 6 (35 points)</vt:lpstr>
      <vt:lpstr>4 Grading Guidance – Task 7 (5 points)</vt:lpstr>
      <vt:lpstr>4 Grading Guidance –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3rd Edition: Chapter 2</dc:title>
  <dc:creator>Jim Kurose and Keith Ross</dc:creator>
  <cp:lastModifiedBy>Zhou, Gang</cp:lastModifiedBy>
  <cp:revision>479</cp:revision>
  <cp:lastPrinted>2023-02-20T18:29:15Z</cp:lastPrinted>
  <dcterms:created xsi:type="dcterms:W3CDTF">1999-10-08T19:08:27Z</dcterms:created>
  <dcterms:modified xsi:type="dcterms:W3CDTF">2024-02-19T22:29:49Z</dcterms:modified>
</cp:coreProperties>
</file>